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7"/>
  </p:notesMasterIdLst>
  <p:sldIdLst>
    <p:sldId id="256" r:id="rId2"/>
    <p:sldId id="257" r:id="rId3"/>
    <p:sldId id="258" r:id="rId4"/>
    <p:sldId id="259" r:id="rId5"/>
    <p:sldId id="260" r:id="rId6"/>
  </p:sldIdLst>
  <p:sldSz cx="7772400" cy="10909300"/>
  <p:notesSz cx="7772400" cy="10909300"/>
  <p:embeddedFontLst>
    <p:embeddedFont>
      <p:font typeface="Meiryo" panose="020B0604030504040204" pitchFamily="34" charset="-128"/>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48EA66-B95B-4090-8D4F-FC2DF92BAE31}">
  <a:tblStyle styleId="{0C48EA66-B95B-4090-8D4F-FC2DF92BAE31}" styleName="Table_0">
    <a:wholeTbl>
      <a:tcTxStyle b="off" i="off">
        <a:font>
          <a:latin typeface="Trebuchet MS"/>
          <a:ea typeface="Trebuchet MS"/>
          <a:cs typeface="Trebuchet MS"/>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F6FC"/>
          </a:solidFill>
        </a:fill>
      </a:tcStyle>
    </a:wholeTbl>
    <a:band1H>
      <a:tcTxStyle/>
      <a:tcStyle>
        <a:tcBdr/>
        <a:fill>
          <a:solidFill>
            <a:srgbClr val="D1ECF9"/>
          </a:solidFill>
        </a:fill>
      </a:tcStyle>
    </a:band1H>
    <a:band2H>
      <a:tcTxStyle/>
      <a:tcStyle>
        <a:tcBdr/>
      </a:tcStyle>
    </a:band2H>
    <a:band1V>
      <a:tcTxStyle/>
      <a:tcStyle>
        <a:tcBdr/>
        <a:fill>
          <a:solidFill>
            <a:srgbClr val="D1ECF9"/>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F6FC"/>
          </a:solidFill>
        </a:fill>
      </a:tcStyle>
    </a:lastRow>
    <a:seCell>
      <a:tcTxStyle/>
      <a:tcStyle>
        <a:tcBdr/>
      </a:tcStyle>
    </a:seCell>
    <a:swCell>
      <a:tcTxStyle/>
      <a:tcStyle>
        <a:tcBdr/>
      </a:tcStyle>
    </a:swCell>
    <a:firstRow>
      <a:tcTxStyle b="on" i="off"/>
      <a:tcStyle>
        <a:tcBdr/>
        <a:fill>
          <a:solidFill>
            <a:srgbClr val="E9F6FC"/>
          </a:solidFill>
        </a:fill>
      </a:tcStyle>
    </a:firstRow>
    <a:neCell>
      <a:tcTxStyle/>
      <a:tcStyle>
        <a:tcBdr/>
      </a:tcStyle>
    </a:neCell>
    <a:nwCell>
      <a:tcTxStyle/>
      <a:tcStyle>
        <a:tcBdr/>
      </a:tcStyle>
    </a:nwCell>
  </a:tblStyle>
  <a:tblStyle styleId="{77184375-008A-4D3F-A2EB-2C69034CCD50}" styleName="Table_1">
    <a:wholeTbl>
      <a:tcTxStyle b="off" i="off">
        <a:font>
          <a:latin typeface="Trebuchet MS"/>
          <a:ea typeface="Trebuchet MS"/>
          <a:cs typeface="Trebuchet MS"/>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E7ECF4"/>
          </a:solidFill>
        </a:fill>
      </a:tcStyle>
    </a:wholeTbl>
    <a:band1H>
      <a:tcTxStyle/>
      <a:tcStyle>
        <a:tcBdr/>
        <a:fill>
          <a:solidFill>
            <a:srgbClr val="CCD8E9"/>
          </a:solidFill>
        </a:fill>
      </a:tcStyle>
    </a:band1H>
    <a:band2H>
      <a:tcTxStyle/>
      <a:tcStyle>
        <a:tcBdr/>
      </a:tcStyle>
    </a:band2H>
    <a:band1V>
      <a:tcTxStyle/>
      <a:tcStyle>
        <a:tcBdr/>
        <a:fill>
          <a:solidFill>
            <a:srgbClr val="CCD8E9"/>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E7ECF4"/>
          </a:solidFill>
        </a:fill>
      </a:tcStyle>
    </a:lastRow>
    <a:seCell>
      <a:tcTxStyle/>
      <a:tcStyle>
        <a:tcBdr/>
      </a:tcStyle>
    </a:seCell>
    <a:swCell>
      <a:tcTxStyle/>
      <a:tcStyle>
        <a:tcBdr/>
      </a:tcStyle>
    </a:swCell>
    <a:firstRow>
      <a:tcTxStyle b="on" i="off"/>
      <a:tcStyle>
        <a:tcBdr/>
        <a:fill>
          <a:solidFill>
            <a:srgbClr val="E7ECF4"/>
          </a:solidFill>
        </a:fill>
      </a:tcStyle>
    </a:firstRow>
    <a:neCell>
      <a:tcTxStyle/>
      <a:tcStyle>
        <a:tcBdr/>
      </a:tcStyle>
    </a:neCell>
    <a:nwCell>
      <a:tcTxStyle/>
      <a:tcStyle>
        <a:tcBdr/>
      </a:tcStyle>
    </a:nwCell>
  </a:tblStyle>
  <a:tblStyle styleId="{16463D0A-29F6-4DE4-853B-E0DD0C780D6E}" styleName="Table_2">
    <a:wholeTbl>
      <a:tcTxStyle b="off" i="off">
        <a:font>
          <a:latin typeface="Trebuchet MS"/>
          <a:ea typeface="Trebuchet MS"/>
          <a:cs typeface="Trebuchet MS"/>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2E8"/>
          </a:solidFill>
        </a:fill>
      </a:tcStyle>
    </a:wholeTbl>
    <a:band1H>
      <a:tcTxStyle/>
      <a:tcStyle>
        <a:tcBdr/>
        <a:fill>
          <a:solidFill>
            <a:srgbClr val="CDE3CF"/>
          </a:solidFill>
        </a:fill>
      </a:tcStyle>
    </a:band1H>
    <a:band2H>
      <a:tcTxStyle/>
      <a:tcStyle>
        <a:tcBdr/>
      </a:tcStyle>
    </a:band2H>
    <a:band1V>
      <a:tcTxStyle/>
      <a:tcStyle>
        <a:tcBdr/>
        <a:fill>
          <a:solidFill>
            <a:srgbClr val="CDE3C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2E8"/>
          </a:solidFill>
        </a:fill>
      </a:tcStyle>
    </a:lastRow>
    <a:seCell>
      <a:tcTxStyle/>
      <a:tcStyle>
        <a:tcBdr/>
      </a:tcStyle>
    </a:seCell>
    <a:swCell>
      <a:tcTxStyle/>
      <a:tcStyle>
        <a:tcBdr/>
      </a:tcStyle>
    </a:swCell>
    <a:firstRow>
      <a:tcTxStyle b="on" i="off"/>
      <a:tcStyle>
        <a:tcBdr/>
        <a:fill>
          <a:solidFill>
            <a:srgbClr val="E8F2E8"/>
          </a:solidFill>
        </a:fill>
      </a:tcStyle>
    </a:firstRow>
    <a:neCell>
      <a:tcTxStyle/>
      <a:tcStyle>
        <a:tcBdr/>
      </a:tcStyle>
    </a:neCell>
    <a:nwCell>
      <a:tcTxStyle/>
      <a:tcStyle>
        <a:tcBdr/>
      </a:tcStyle>
    </a:nwCell>
  </a:tblStyle>
  <a:tblStyle styleId="{148BEC92-C414-4820-802B-F1D2537602DF}" styleName="Table_3">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6FC"/>
          </a:solidFill>
        </a:fill>
      </a:tcStyle>
    </a:wholeTbl>
    <a:band1H>
      <a:tcTxStyle/>
      <a:tcStyle>
        <a:tcBdr/>
        <a:fill>
          <a:solidFill>
            <a:srgbClr val="D1ECF9"/>
          </a:solidFill>
        </a:fill>
      </a:tcStyle>
    </a:band1H>
    <a:band2H>
      <a:tcTxStyle/>
      <a:tcStyle>
        <a:tcBdr/>
      </a:tcStyle>
    </a:band2H>
    <a:band1V>
      <a:tcTxStyle/>
      <a:tcStyle>
        <a:tcBdr/>
        <a:fill>
          <a:solidFill>
            <a:srgbClr val="D1ECF9"/>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232E402-52F7-4F81-94FA-89946E9B68C5}" styleName="Table_4">
    <a:wholeTbl>
      <a:tcTxStyle b="off" i="off">
        <a:font>
          <a:latin typeface="Trebuchet MS"/>
          <a:ea typeface="Trebuchet MS"/>
          <a:cs typeface="Trebuchet MS"/>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EF7E8"/>
          </a:solidFill>
        </a:fill>
      </a:tcStyle>
    </a:wholeTbl>
    <a:band1H>
      <a:tcTxStyle/>
      <a:tcStyle>
        <a:tcBdr/>
        <a:fill>
          <a:solidFill>
            <a:srgbClr val="DCEECD"/>
          </a:solidFill>
        </a:fill>
      </a:tcStyle>
    </a:band1H>
    <a:band2H>
      <a:tcTxStyle/>
      <a:tcStyle>
        <a:tcBdr/>
      </a:tcStyle>
    </a:band2H>
    <a:band1V>
      <a:tcTxStyle/>
      <a:tcStyle>
        <a:tcBdr/>
        <a:fill>
          <a:solidFill>
            <a:srgbClr val="DCEECD"/>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EF7E8"/>
          </a:solidFill>
        </a:fill>
      </a:tcStyle>
    </a:lastRow>
    <a:seCell>
      <a:tcTxStyle/>
      <a:tcStyle>
        <a:tcBdr/>
      </a:tcStyle>
    </a:seCell>
    <a:swCell>
      <a:tcTxStyle/>
      <a:tcStyle>
        <a:tcBdr/>
      </a:tcStyle>
    </a:swCell>
    <a:firstRow>
      <a:tcTxStyle b="on" i="off"/>
      <a:tcStyle>
        <a:tcBdr/>
        <a:fill>
          <a:solidFill>
            <a:srgbClr val="EEF7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2228" y="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368675" cy="54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402138" y="0"/>
            <a:ext cx="3368675" cy="546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74925" y="1363663"/>
            <a:ext cx="2622550" cy="3681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77875" y="5249863"/>
            <a:ext cx="6216650" cy="4295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363200"/>
            <a:ext cx="3368675" cy="54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402138" y="10363200"/>
            <a:ext cx="3368675" cy="546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777875" y="5249863"/>
            <a:ext cx="6216650" cy="4295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2574925" y="1363663"/>
            <a:ext cx="2622550" cy="36814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txBox="1">
            <a:spLocks noGrp="1"/>
          </p:cNvSpPr>
          <p:nvPr>
            <p:ph type="body" idx="1"/>
          </p:nvPr>
        </p:nvSpPr>
        <p:spPr>
          <a:xfrm>
            <a:off x="777875" y="5249863"/>
            <a:ext cx="6216650" cy="4295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notes"/>
          <p:cNvSpPr>
            <a:spLocks noGrp="1" noRot="1" noChangeAspect="1"/>
          </p:cNvSpPr>
          <p:nvPr>
            <p:ph type="sldImg" idx="2"/>
          </p:nvPr>
        </p:nvSpPr>
        <p:spPr>
          <a:xfrm>
            <a:off x="2574925" y="1363663"/>
            <a:ext cx="2622550" cy="36814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txBox="1">
            <a:spLocks noGrp="1"/>
          </p:cNvSpPr>
          <p:nvPr>
            <p:ph type="body" idx="1"/>
          </p:nvPr>
        </p:nvSpPr>
        <p:spPr>
          <a:xfrm>
            <a:off x="777875" y="5249863"/>
            <a:ext cx="6216650" cy="4295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notes"/>
          <p:cNvSpPr>
            <a:spLocks noGrp="1" noRot="1" noChangeAspect="1"/>
          </p:cNvSpPr>
          <p:nvPr>
            <p:ph type="sldImg" idx="2"/>
          </p:nvPr>
        </p:nvSpPr>
        <p:spPr>
          <a:xfrm>
            <a:off x="2574925" y="1363663"/>
            <a:ext cx="2622550" cy="36814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notes"/>
          <p:cNvSpPr>
            <a:spLocks noGrp="1" noRot="1" noChangeAspect="1"/>
          </p:cNvSpPr>
          <p:nvPr>
            <p:ph type="sldImg" idx="2"/>
          </p:nvPr>
        </p:nvSpPr>
        <p:spPr>
          <a:xfrm>
            <a:off x="2574925" y="1363663"/>
            <a:ext cx="2622550" cy="3681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4:notes"/>
          <p:cNvSpPr txBox="1">
            <a:spLocks noGrp="1"/>
          </p:cNvSpPr>
          <p:nvPr>
            <p:ph type="body" idx="1"/>
          </p:nvPr>
        </p:nvSpPr>
        <p:spPr>
          <a:xfrm>
            <a:off x="777875" y="5249863"/>
            <a:ext cx="6216650" cy="4295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4:notes"/>
          <p:cNvSpPr txBox="1">
            <a:spLocks noGrp="1"/>
          </p:cNvSpPr>
          <p:nvPr>
            <p:ph type="sldNum" idx="12"/>
          </p:nvPr>
        </p:nvSpPr>
        <p:spPr>
          <a:xfrm>
            <a:off x="4402138" y="10363200"/>
            <a:ext cx="3368675" cy="546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777875" y="5249863"/>
            <a:ext cx="6216650" cy="4295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2574925" y="1363663"/>
            <a:ext cx="2622550" cy="36814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6"/>
        <p:cNvGrpSpPr/>
        <p:nvPr/>
      </p:nvGrpSpPr>
      <p:grpSpPr>
        <a:xfrm>
          <a:off x="0" y="0"/>
          <a:ext cx="0" cy="0"/>
          <a:chOff x="0" y="0"/>
          <a:chExt cx="0" cy="0"/>
        </a:xfrm>
      </p:grpSpPr>
      <p:sp>
        <p:nvSpPr>
          <p:cNvPr id="27" name="Google Shape;27;p2"/>
          <p:cNvSpPr txBox="1">
            <a:spLocks noGrp="1"/>
          </p:cNvSpPr>
          <p:nvPr>
            <p:ph type="ftr" idx="11"/>
          </p:nvPr>
        </p:nvSpPr>
        <p:spPr>
          <a:xfrm>
            <a:off x="518160" y="9610243"/>
            <a:ext cx="3929527" cy="580819"/>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dt" idx="10"/>
          </p:nvPr>
        </p:nvSpPr>
        <p:spPr>
          <a:xfrm>
            <a:off x="4594469" y="9610243"/>
            <a:ext cx="581512" cy="5808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5477975" y="9610243"/>
            <a:ext cx="435742" cy="580819"/>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sz="765" b="0" i="0" u="none" strike="noStrike" cap="none">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518159" y="7636510"/>
            <a:ext cx="5395557" cy="90153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40"/>
              <a:buFont typeface="Trebuchet MS"/>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a:spLocks noGrp="1"/>
          </p:cNvSpPr>
          <p:nvPr>
            <p:ph type="pic" idx="2"/>
          </p:nvPr>
        </p:nvSpPr>
        <p:spPr>
          <a:xfrm>
            <a:off x="518159" y="969716"/>
            <a:ext cx="5395557" cy="6117540"/>
          </a:xfrm>
          <a:prstGeom prst="rect">
            <a:avLst/>
          </a:prstGeom>
          <a:noFill/>
          <a:ln>
            <a:noFill/>
          </a:ln>
        </p:spPr>
      </p:sp>
      <p:sp>
        <p:nvSpPr>
          <p:cNvPr id="94" name="Google Shape;94;p11"/>
          <p:cNvSpPr txBox="1">
            <a:spLocks noGrp="1"/>
          </p:cNvSpPr>
          <p:nvPr>
            <p:ph type="body" idx="1"/>
          </p:nvPr>
        </p:nvSpPr>
        <p:spPr>
          <a:xfrm>
            <a:off x="518159" y="8538043"/>
            <a:ext cx="5395557" cy="1072197"/>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95" name="Google Shape;95;p11"/>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キャプション">
  <p:cSld name="タイトルとキャプション">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518160" y="969716"/>
            <a:ext cx="5395557" cy="541424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740"/>
              <a:buFont typeface="Trebuchet MS"/>
              <a:buNone/>
              <a:defRPr sz="374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body" idx="1"/>
          </p:nvPr>
        </p:nvSpPr>
        <p:spPr>
          <a:xfrm>
            <a:off x="518160" y="7111248"/>
            <a:ext cx="5395557" cy="2498993"/>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224"/>
              <a:buNone/>
              <a:defRPr sz="1530">
                <a:solidFill>
                  <a:srgbClr val="3F3F3F"/>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01" name="Google Shape;101;p12"/>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引用 (キャプション付き)">
  <p:cSld name="引用 (キャプション付き)">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658652" y="969716"/>
            <a:ext cx="5161355" cy="48081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740"/>
              <a:buFont typeface="Trebuchet MS"/>
              <a:buNone/>
              <a:defRPr sz="374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body" idx="1"/>
          </p:nvPr>
        </p:nvSpPr>
        <p:spPr>
          <a:xfrm>
            <a:off x="935913" y="5777889"/>
            <a:ext cx="4606833" cy="606072"/>
          </a:xfrm>
          <a:prstGeom prst="rect">
            <a:avLst/>
          </a:prstGeom>
          <a:noFill/>
          <a:ln>
            <a:noFill/>
          </a:ln>
        </p:spPr>
        <p:txBody>
          <a:bodyPr spcFirstLastPara="1" wrap="square" lIns="91425" tIns="45700" rIns="91425" bIns="45700" anchor="ctr" anchorCtr="0">
            <a:noAutofit/>
          </a:bodyPr>
          <a:lstStyle>
            <a:lvl1pPr marL="457200" lvl="0" indent="-228600" algn="l">
              <a:spcBef>
                <a:spcPts val="850"/>
              </a:spcBef>
              <a:spcAft>
                <a:spcPts val="0"/>
              </a:spcAft>
              <a:buSzPts val="1088"/>
              <a:buFont typeface="Trebuchet MS"/>
              <a:buNone/>
              <a:defRPr sz="1360">
                <a:solidFill>
                  <a:srgbClr val="7F7F7F"/>
                </a:solidFill>
              </a:defRPr>
            </a:lvl1pPr>
            <a:lvl2pPr marL="914400" lvl="1" indent="-228600" algn="l">
              <a:spcBef>
                <a:spcPts val="850"/>
              </a:spcBef>
              <a:spcAft>
                <a:spcPts val="0"/>
              </a:spcAft>
              <a:buSzPts val="1088"/>
              <a:buFont typeface="Trebuchet MS"/>
              <a:buNone/>
              <a:defRPr/>
            </a:lvl2pPr>
            <a:lvl3pPr marL="1371600" lvl="2" indent="-228600" algn="l">
              <a:spcBef>
                <a:spcPts val="850"/>
              </a:spcBef>
              <a:spcAft>
                <a:spcPts val="0"/>
              </a:spcAft>
              <a:buSzPts val="952"/>
              <a:buFont typeface="Trebuchet MS"/>
              <a:buNone/>
              <a:defRPr/>
            </a:lvl3pPr>
            <a:lvl4pPr marL="1828800" lvl="3" indent="-228600" algn="l">
              <a:spcBef>
                <a:spcPts val="850"/>
              </a:spcBef>
              <a:spcAft>
                <a:spcPts val="0"/>
              </a:spcAft>
              <a:buSzPts val="816"/>
              <a:buFont typeface="Trebuchet MS"/>
              <a:buNone/>
              <a:defRPr/>
            </a:lvl4pPr>
            <a:lvl5pPr marL="2286000" lvl="4" indent="-228600" algn="l">
              <a:spcBef>
                <a:spcPts val="850"/>
              </a:spcBef>
              <a:spcAft>
                <a:spcPts val="0"/>
              </a:spcAft>
              <a:buSzPts val="816"/>
              <a:buFont typeface="Trebuchet MS"/>
              <a:buNone/>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07" name="Google Shape;107;p13"/>
          <p:cNvSpPr txBox="1">
            <a:spLocks noGrp="1"/>
          </p:cNvSpPr>
          <p:nvPr>
            <p:ph type="body" idx="2"/>
          </p:nvPr>
        </p:nvSpPr>
        <p:spPr>
          <a:xfrm>
            <a:off x="518159" y="7111248"/>
            <a:ext cx="5395558" cy="2498993"/>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224"/>
              <a:buNone/>
              <a:defRPr sz="1530">
                <a:solidFill>
                  <a:srgbClr val="3F3F3F"/>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08" name="Google Shape;108;p13"/>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111" name="Google Shape;111;p13"/>
          <p:cNvSpPr txBox="1"/>
          <p:nvPr/>
        </p:nvSpPr>
        <p:spPr>
          <a:xfrm>
            <a:off x="410305" y="1257286"/>
            <a:ext cx="388721" cy="930227"/>
          </a:xfrm>
          <a:prstGeom prst="rect">
            <a:avLst/>
          </a:prstGeom>
          <a:noFill/>
          <a:ln>
            <a:noFill/>
          </a:ln>
        </p:spPr>
        <p:txBody>
          <a:bodyPr spcFirstLastPara="1" wrap="square" lIns="77700" tIns="38850" rIns="77700" bIns="38850" anchor="ctr" anchorCtr="0">
            <a:noAutofit/>
          </a:bodyPr>
          <a:lstStyle/>
          <a:p>
            <a:pPr marL="0" marR="0" lvl="0" indent="0" algn="l" rtl="0">
              <a:spcBef>
                <a:spcPts val="0"/>
              </a:spcBef>
              <a:spcAft>
                <a:spcPts val="0"/>
              </a:spcAft>
              <a:buNone/>
            </a:pPr>
            <a:r>
              <a:rPr lang="ja-JP" sz="6800">
                <a:solidFill>
                  <a:srgbClr val="9EDFF5"/>
                </a:solidFill>
                <a:latin typeface="Arial"/>
                <a:ea typeface="Arial"/>
                <a:cs typeface="Arial"/>
                <a:sym typeface="Arial"/>
              </a:rPr>
              <a:t>“</a:t>
            </a:r>
            <a:endParaRPr/>
          </a:p>
        </p:txBody>
      </p:sp>
      <p:sp>
        <p:nvSpPr>
          <p:cNvPr id="112" name="Google Shape;112;p13"/>
          <p:cNvSpPr txBox="1"/>
          <p:nvPr/>
        </p:nvSpPr>
        <p:spPr>
          <a:xfrm>
            <a:off x="5735545" y="4591762"/>
            <a:ext cx="388721" cy="930227"/>
          </a:xfrm>
          <a:prstGeom prst="rect">
            <a:avLst/>
          </a:prstGeom>
          <a:noFill/>
          <a:ln>
            <a:noFill/>
          </a:ln>
        </p:spPr>
        <p:txBody>
          <a:bodyPr spcFirstLastPara="1" wrap="square" lIns="77700" tIns="38850" rIns="77700" bIns="38850" anchor="ctr" anchorCtr="0">
            <a:noAutofit/>
          </a:bodyPr>
          <a:lstStyle/>
          <a:p>
            <a:pPr marL="0" marR="0" lvl="0" indent="0" algn="l" rtl="0">
              <a:spcBef>
                <a:spcPts val="0"/>
              </a:spcBef>
              <a:spcAft>
                <a:spcPts val="0"/>
              </a:spcAft>
              <a:buNone/>
            </a:pPr>
            <a:r>
              <a:rPr lang="ja-JP" sz="6800">
                <a:solidFill>
                  <a:srgbClr val="9EDFF5"/>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名札">
  <p:cSld name="名札">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518159" y="3073292"/>
            <a:ext cx="5395558" cy="412870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740"/>
              <a:buFont typeface="Trebuchet MS"/>
              <a:buNone/>
              <a:defRPr sz="374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4"/>
          <p:cNvSpPr txBox="1">
            <a:spLocks noGrp="1"/>
          </p:cNvSpPr>
          <p:nvPr>
            <p:ph type="body" idx="1"/>
          </p:nvPr>
        </p:nvSpPr>
        <p:spPr>
          <a:xfrm>
            <a:off x="518159" y="7201996"/>
            <a:ext cx="5395558" cy="2408245"/>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1224"/>
              <a:buNone/>
              <a:defRPr sz="1530">
                <a:solidFill>
                  <a:srgbClr val="3F3F3F"/>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16" name="Google Shape;116;p14"/>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引用付きの名札">
  <p:cSld name="引用付きの名札">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658652" y="969716"/>
            <a:ext cx="5161355" cy="48081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740"/>
              <a:buFont typeface="Trebuchet MS"/>
              <a:buNone/>
              <a:defRPr sz="374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body" idx="1"/>
          </p:nvPr>
        </p:nvSpPr>
        <p:spPr>
          <a:xfrm>
            <a:off x="518157" y="6383961"/>
            <a:ext cx="5395559" cy="818035"/>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Font typeface="Trebuchet MS"/>
              <a:buNone/>
              <a:defRPr sz="2040">
                <a:solidFill>
                  <a:srgbClr val="3F3F3F"/>
                </a:solidFill>
              </a:defRPr>
            </a:lvl1pPr>
            <a:lvl2pPr marL="914400" lvl="1" indent="-228600" algn="l">
              <a:spcBef>
                <a:spcPts val="850"/>
              </a:spcBef>
              <a:spcAft>
                <a:spcPts val="0"/>
              </a:spcAft>
              <a:buSzPts val="1088"/>
              <a:buFont typeface="Trebuchet MS"/>
              <a:buNone/>
              <a:defRPr/>
            </a:lvl2pPr>
            <a:lvl3pPr marL="1371600" lvl="2" indent="-228600" algn="l">
              <a:spcBef>
                <a:spcPts val="850"/>
              </a:spcBef>
              <a:spcAft>
                <a:spcPts val="0"/>
              </a:spcAft>
              <a:buSzPts val="952"/>
              <a:buFont typeface="Trebuchet MS"/>
              <a:buNone/>
              <a:defRPr/>
            </a:lvl3pPr>
            <a:lvl4pPr marL="1828800" lvl="3" indent="-228600" algn="l">
              <a:spcBef>
                <a:spcPts val="850"/>
              </a:spcBef>
              <a:spcAft>
                <a:spcPts val="0"/>
              </a:spcAft>
              <a:buSzPts val="816"/>
              <a:buFont typeface="Trebuchet MS"/>
              <a:buNone/>
              <a:defRPr/>
            </a:lvl4pPr>
            <a:lvl5pPr marL="2286000" lvl="4" indent="-228600" algn="l">
              <a:spcBef>
                <a:spcPts val="850"/>
              </a:spcBef>
              <a:spcAft>
                <a:spcPts val="0"/>
              </a:spcAft>
              <a:buSzPts val="816"/>
              <a:buFont typeface="Trebuchet MS"/>
              <a:buNone/>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22" name="Google Shape;122;p15"/>
          <p:cNvSpPr txBox="1">
            <a:spLocks noGrp="1"/>
          </p:cNvSpPr>
          <p:nvPr>
            <p:ph type="body" idx="2"/>
          </p:nvPr>
        </p:nvSpPr>
        <p:spPr>
          <a:xfrm>
            <a:off x="518159" y="7201996"/>
            <a:ext cx="5395558" cy="2408245"/>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1224"/>
              <a:buNone/>
              <a:defRPr sz="1530">
                <a:solidFill>
                  <a:srgbClr val="7F7F7F"/>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23" name="Google Shape;123;p15"/>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126" name="Google Shape;126;p15"/>
          <p:cNvSpPr txBox="1"/>
          <p:nvPr/>
        </p:nvSpPr>
        <p:spPr>
          <a:xfrm>
            <a:off x="410305" y="1257286"/>
            <a:ext cx="388721" cy="930227"/>
          </a:xfrm>
          <a:prstGeom prst="rect">
            <a:avLst/>
          </a:prstGeom>
          <a:noFill/>
          <a:ln>
            <a:noFill/>
          </a:ln>
        </p:spPr>
        <p:txBody>
          <a:bodyPr spcFirstLastPara="1" wrap="square" lIns="77700" tIns="38850" rIns="77700" bIns="38850" anchor="ctr" anchorCtr="0">
            <a:noAutofit/>
          </a:bodyPr>
          <a:lstStyle/>
          <a:p>
            <a:pPr marL="0" marR="0" lvl="0" indent="0" algn="l" rtl="0">
              <a:spcBef>
                <a:spcPts val="0"/>
              </a:spcBef>
              <a:spcAft>
                <a:spcPts val="0"/>
              </a:spcAft>
              <a:buNone/>
            </a:pPr>
            <a:r>
              <a:rPr lang="ja-JP" sz="6800">
                <a:solidFill>
                  <a:srgbClr val="9EDFF5"/>
                </a:solidFill>
                <a:latin typeface="Arial"/>
                <a:ea typeface="Arial"/>
                <a:cs typeface="Arial"/>
                <a:sym typeface="Arial"/>
              </a:rPr>
              <a:t>“</a:t>
            </a:r>
            <a:endParaRPr/>
          </a:p>
        </p:txBody>
      </p:sp>
      <p:sp>
        <p:nvSpPr>
          <p:cNvPr id="127" name="Google Shape;127;p15"/>
          <p:cNvSpPr txBox="1"/>
          <p:nvPr/>
        </p:nvSpPr>
        <p:spPr>
          <a:xfrm>
            <a:off x="5735545" y="4591762"/>
            <a:ext cx="388721" cy="930227"/>
          </a:xfrm>
          <a:prstGeom prst="rect">
            <a:avLst/>
          </a:prstGeom>
          <a:noFill/>
          <a:ln>
            <a:noFill/>
          </a:ln>
        </p:spPr>
        <p:txBody>
          <a:bodyPr spcFirstLastPara="1" wrap="square" lIns="77700" tIns="38850" rIns="77700" bIns="38850" anchor="ctr" anchorCtr="0">
            <a:noAutofit/>
          </a:bodyPr>
          <a:lstStyle/>
          <a:p>
            <a:pPr marL="0" marR="0" lvl="0" indent="0" algn="l" rtl="0">
              <a:spcBef>
                <a:spcPts val="0"/>
              </a:spcBef>
              <a:spcAft>
                <a:spcPts val="0"/>
              </a:spcAft>
              <a:buNone/>
            </a:pPr>
            <a:r>
              <a:rPr lang="ja-JP" sz="6800">
                <a:solidFill>
                  <a:srgbClr val="9EDFF5"/>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真または偽">
  <p:cSld name="真または偽">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523471" y="969716"/>
            <a:ext cx="5390245" cy="48081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740"/>
              <a:buFont typeface="Trebuchet MS"/>
              <a:buNone/>
              <a:defRPr sz="374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body" idx="1"/>
          </p:nvPr>
        </p:nvSpPr>
        <p:spPr>
          <a:xfrm>
            <a:off x="518157" y="6383961"/>
            <a:ext cx="5395559" cy="818035"/>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Font typeface="Trebuchet MS"/>
              <a:buNone/>
              <a:defRPr sz="2040">
                <a:solidFill>
                  <a:schemeClr val="accent1"/>
                </a:solidFill>
              </a:defRPr>
            </a:lvl1pPr>
            <a:lvl2pPr marL="914400" lvl="1" indent="-228600" algn="l">
              <a:spcBef>
                <a:spcPts val="850"/>
              </a:spcBef>
              <a:spcAft>
                <a:spcPts val="0"/>
              </a:spcAft>
              <a:buSzPts val="1088"/>
              <a:buFont typeface="Trebuchet MS"/>
              <a:buNone/>
              <a:defRPr/>
            </a:lvl2pPr>
            <a:lvl3pPr marL="1371600" lvl="2" indent="-228600" algn="l">
              <a:spcBef>
                <a:spcPts val="850"/>
              </a:spcBef>
              <a:spcAft>
                <a:spcPts val="0"/>
              </a:spcAft>
              <a:buSzPts val="952"/>
              <a:buFont typeface="Trebuchet MS"/>
              <a:buNone/>
              <a:defRPr/>
            </a:lvl3pPr>
            <a:lvl4pPr marL="1828800" lvl="3" indent="-228600" algn="l">
              <a:spcBef>
                <a:spcPts val="850"/>
              </a:spcBef>
              <a:spcAft>
                <a:spcPts val="0"/>
              </a:spcAft>
              <a:buSzPts val="816"/>
              <a:buFont typeface="Trebuchet MS"/>
              <a:buNone/>
              <a:defRPr/>
            </a:lvl4pPr>
            <a:lvl5pPr marL="2286000" lvl="4" indent="-228600" algn="l">
              <a:spcBef>
                <a:spcPts val="850"/>
              </a:spcBef>
              <a:spcAft>
                <a:spcPts val="0"/>
              </a:spcAft>
              <a:buSzPts val="816"/>
              <a:buFont typeface="Trebuchet MS"/>
              <a:buNone/>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31" name="Google Shape;131;p16"/>
          <p:cNvSpPr txBox="1">
            <a:spLocks noGrp="1"/>
          </p:cNvSpPr>
          <p:nvPr>
            <p:ph type="body" idx="2"/>
          </p:nvPr>
        </p:nvSpPr>
        <p:spPr>
          <a:xfrm>
            <a:off x="518159" y="7201996"/>
            <a:ext cx="5395558" cy="2408245"/>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1224"/>
              <a:buNone/>
              <a:defRPr sz="1530">
                <a:solidFill>
                  <a:srgbClr val="7F7F7F"/>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32" name="Google Shape;132;p16"/>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518160" y="969716"/>
            <a:ext cx="5395556" cy="2101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129286" y="3825813"/>
            <a:ext cx="6173304" cy="5395557"/>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38" name="Google Shape;138;p17"/>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1319862" y="4730570"/>
            <a:ext cx="8353697" cy="8319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1450804" y="2938679"/>
            <a:ext cx="8353697" cy="4415772"/>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44" name="Google Shape;144;p18"/>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30"/>
        <p:cNvGrpSpPr/>
        <p:nvPr/>
      </p:nvGrpSpPr>
      <p:grpSpPr>
        <a:xfrm>
          <a:off x="0" y="0"/>
          <a:ext cx="0" cy="0"/>
          <a:chOff x="0" y="0"/>
          <a:chExt cx="0" cy="0"/>
        </a:xfrm>
      </p:grpSpPr>
      <p:grpSp>
        <p:nvGrpSpPr>
          <p:cNvPr id="31" name="Google Shape;31;p3"/>
          <p:cNvGrpSpPr/>
          <p:nvPr/>
        </p:nvGrpSpPr>
        <p:grpSpPr>
          <a:xfrm>
            <a:off x="-7196" y="-13470"/>
            <a:ext cx="7795619" cy="10936239"/>
            <a:chOff x="-8466" y="-8468"/>
            <a:chExt cx="9171316" cy="6874935"/>
          </a:xfrm>
        </p:grpSpPr>
        <p:cxnSp>
          <p:nvCxnSpPr>
            <p:cNvPr id="32" name="Google Shape;32;p3"/>
            <p:cNvCxnSpPr/>
            <p:nvPr/>
          </p:nvCxnSpPr>
          <p:spPr>
            <a:xfrm rot="10800000" flipH="1">
              <a:off x="5130830" y="4175605"/>
              <a:ext cx="4022475" cy="2682396"/>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3" name="Google Shape;33;p3"/>
            <p:cNvCxnSpPr/>
            <p:nvPr/>
          </p:nvCxnSpPr>
          <p:spPr>
            <a:xfrm>
              <a:off x="7042707"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4" name="Google Shape;34;p3"/>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8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16B0E3">
                <a:alpha val="49803"/>
              </a:srgbClr>
            </a:solidFill>
            <a:ln>
              <a:noFill/>
            </a:ln>
          </p:spPr>
        </p:sp>
        <p:sp>
          <p:nvSpPr>
            <p:cNvPr id="38" name="Google Shape;38;p3"/>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094165"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rgbClr val="226292">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068764"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466" y="-8468"/>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42" name="Google Shape;42;p3"/>
          <p:cNvSpPr txBox="1">
            <a:spLocks noGrp="1"/>
          </p:cNvSpPr>
          <p:nvPr>
            <p:ph type="ctrTitle"/>
          </p:nvPr>
        </p:nvSpPr>
        <p:spPr>
          <a:xfrm>
            <a:off x="961006" y="3824990"/>
            <a:ext cx="4952711" cy="261884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4590"/>
              <a:buFont typeface="Trebuchet MS"/>
              <a:buNone/>
              <a:defRPr sz="459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
          <p:cNvSpPr txBox="1">
            <a:spLocks noGrp="1"/>
          </p:cNvSpPr>
          <p:nvPr>
            <p:ph type="subTitle" idx="1"/>
          </p:nvPr>
        </p:nvSpPr>
        <p:spPr>
          <a:xfrm>
            <a:off x="961006" y="6443827"/>
            <a:ext cx="4952711" cy="1744882"/>
          </a:xfrm>
          <a:prstGeom prst="rect">
            <a:avLst/>
          </a:prstGeom>
          <a:noFill/>
          <a:ln>
            <a:noFill/>
          </a:ln>
        </p:spPr>
        <p:txBody>
          <a:bodyPr spcFirstLastPara="1" wrap="square" lIns="91425" tIns="45700" rIns="91425" bIns="45700" anchor="t" anchorCtr="0">
            <a:normAutofit/>
          </a:bodyPr>
          <a:lstStyle>
            <a:lvl1pPr lvl="0" algn="r">
              <a:spcBef>
                <a:spcPts val="850"/>
              </a:spcBef>
              <a:spcAft>
                <a:spcPts val="0"/>
              </a:spcAft>
              <a:buSzPts val="1224"/>
              <a:buNone/>
              <a:defRPr>
                <a:solidFill>
                  <a:srgbClr val="7F7F7F"/>
                </a:solidFill>
              </a:defRPr>
            </a:lvl1pPr>
            <a:lvl2pPr lvl="1" algn="ctr">
              <a:spcBef>
                <a:spcPts val="850"/>
              </a:spcBef>
              <a:spcAft>
                <a:spcPts val="0"/>
              </a:spcAft>
              <a:buSzPts val="1088"/>
              <a:buNone/>
              <a:defRPr>
                <a:solidFill>
                  <a:srgbClr val="888888"/>
                </a:solidFill>
              </a:defRPr>
            </a:lvl2pPr>
            <a:lvl3pPr lvl="2" algn="ctr">
              <a:spcBef>
                <a:spcPts val="850"/>
              </a:spcBef>
              <a:spcAft>
                <a:spcPts val="0"/>
              </a:spcAft>
              <a:buSzPts val="952"/>
              <a:buNone/>
              <a:defRPr>
                <a:solidFill>
                  <a:srgbClr val="888888"/>
                </a:solidFill>
              </a:defRPr>
            </a:lvl3pPr>
            <a:lvl4pPr lvl="3" algn="ctr">
              <a:spcBef>
                <a:spcPts val="850"/>
              </a:spcBef>
              <a:spcAft>
                <a:spcPts val="0"/>
              </a:spcAft>
              <a:buSzPts val="816"/>
              <a:buNone/>
              <a:defRPr>
                <a:solidFill>
                  <a:srgbClr val="888888"/>
                </a:solidFill>
              </a:defRPr>
            </a:lvl4pPr>
            <a:lvl5pPr lvl="4" algn="ctr">
              <a:spcBef>
                <a:spcPts val="850"/>
              </a:spcBef>
              <a:spcAft>
                <a:spcPts val="0"/>
              </a:spcAft>
              <a:buSzPts val="816"/>
              <a:buNone/>
              <a:defRPr>
                <a:solidFill>
                  <a:srgbClr val="888888"/>
                </a:solidFill>
              </a:defRPr>
            </a:lvl5pPr>
            <a:lvl6pPr lvl="5" algn="ctr">
              <a:spcBef>
                <a:spcPts val="850"/>
              </a:spcBef>
              <a:spcAft>
                <a:spcPts val="0"/>
              </a:spcAft>
              <a:buSzPts val="816"/>
              <a:buNone/>
              <a:defRPr>
                <a:solidFill>
                  <a:srgbClr val="888888"/>
                </a:solidFill>
              </a:defRPr>
            </a:lvl6pPr>
            <a:lvl7pPr lvl="6" algn="ctr">
              <a:spcBef>
                <a:spcPts val="850"/>
              </a:spcBef>
              <a:spcAft>
                <a:spcPts val="0"/>
              </a:spcAft>
              <a:buSzPts val="816"/>
              <a:buNone/>
              <a:defRPr>
                <a:solidFill>
                  <a:srgbClr val="888888"/>
                </a:solidFill>
              </a:defRPr>
            </a:lvl7pPr>
            <a:lvl8pPr lvl="7" algn="ctr">
              <a:spcBef>
                <a:spcPts val="850"/>
              </a:spcBef>
              <a:spcAft>
                <a:spcPts val="0"/>
              </a:spcAft>
              <a:buSzPts val="816"/>
              <a:buNone/>
              <a:defRPr>
                <a:solidFill>
                  <a:srgbClr val="888888"/>
                </a:solidFill>
              </a:defRPr>
            </a:lvl8pPr>
            <a:lvl9pPr lvl="8" algn="ctr">
              <a:spcBef>
                <a:spcPts val="850"/>
              </a:spcBef>
              <a:spcAft>
                <a:spcPts val="0"/>
              </a:spcAft>
              <a:buSzPts val="816"/>
              <a:buNone/>
              <a:defRPr>
                <a:solidFill>
                  <a:srgbClr val="888888"/>
                </a:solidFill>
              </a:defRPr>
            </a:lvl9pPr>
          </a:lstStyle>
          <a:p>
            <a:endParaRPr/>
          </a:p>
        </p:txBody>
      </p:sp>
      <p:sp>
        <p:nvSpPr>
          <p:cNvPr id="44" name="Google Shape;44;p3"/>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518160" y="969716"/>
            <a:ext cx="5395556" cy="2101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060"/>
              <a:buFont typeface="Trebuchet MS"/>
              <a:buNone/>
              <a:defRPr sz="30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body" idx="1"/>
          </p:nvPr>
        </p:nvSpPr>
        <p:spPr>
          <a:xfrm>
            <a:off x="518159" y="3436939"/>
            <a:ext cx="5395557" cy="6173304"/>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50" name="Google Shape;50;p4"/>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518159" y="4296381"/>
            <a:ext cx="5395558" cy="29056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400"/>
              <a:buFont typeface="Trebuchet MS"/>
              <a:buNone/>
              <a:defRPr sz="3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518159" y="7201996"/>
            <a:ext cx="5395558" cy="1368673"/>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1360"/>
              <a:buNone/>
              <a:defRPr sz="1700">
                <a:solidFill>
                  <a:srgbClr val="7F7F7F"/>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56" name="Google Shape;56;p5"/>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518160" y="969716"/>
            <a:ext cx="5395557" cy="2101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body" idx="1"/>
          </p:nvPr>
        </p:nvSpPr>
        <p:spPr>
          <a:xfrm>
            <a:off x="518160" y="3436937"/>
            <a:ext cx="2624893" cy="6173302"/>
          </a:xfrm>
          <a:prstGeom prst="rect">
            <a:avLst/>
          </a:prstGeom>
          <a:noFill/>
          <a:ln>
            <a:noFill/>
          </a:ln>
        </p:spPr>
        <p:txBody>
          <a:bodyPr spcFirstLastPara="1" wrap="square" lIns="91425" tIns="45700" rIns="91425" bIns="45700" anchor="t" anchorCtr="0">
            <a:normAutofit/>
          </a:bodyPr>
          <a:lstStyle>
            <a:lvl1pPr marL="457200" lvl="0" indent="-306324" algn="l">
              <a:spcBef>
                <a:spcPts val="850"/>
              </a:spcBef>
              <a:spcAft>
                <a:spcPts val="0"/>
              </a:spcAft>
              <a:buSzPts val="1224"/>
              <a:buChar char="►"/>
              <a:defRPr sz="1530"/>
            </a:lvl1pPr>
            <a:lvl2pPr marL="914400" lvl="1" indent="-297687" algn="l">
              <a:spcBef>
                <a:spcPts val="850"/>
              </a:spcBef>
              <a:spcAft>
                <a:spcPts val="0"/>
              </a:spcAft>
              <a:buSzPts val="1088"/>
              <a:buChar char="►"/>
              <a:defRPr sz="1360"/>
            </a:lvl2pPr>
            <a:lvl3pPr marL="1371600" lvl="2" indent="-289052" algn="l">
              <a:spcBef>
                <a:spcPts val="850"/>
              </a:spcBef>
              <a:spcAft>
                <a:spcPts val="0"/>
              </a:spcAft>
              <a:buSzPts val="952"/>
              <a:buChar char="►"/>
              <a:defRPr sz="1190"/>
            </a:lvl3pPr>
            <a:lvl4pPr marL="1828800" lvl="3" indent="-280416" algn="l">
              <a:spcBef>
                <a:spcPts val="850"/>
              </a:spcBef>
              <a:spcAft>
                <a:spcPts val="0"/>
              </a:spcAft>
              <a:buSzPts val="816"/>
              <a:buChar char="►"/>
              <a:defRPr sz="1020"/>
            </a:lvl4pPr>
            <a:lvl5pPr marL="2286000" lvl="4" indent="-280416" algn="l">
              <a:spcBef>
                <a:spcPts val="850"/>
              </a:spcBef>
              <a:spcAft>
                <a:spcPts val="0"/>
              </a:spcAft>
              <a:buSzPts val="816"/>
              <a:buChar char="►"/>
              <a:defRPr sz="1020"/>
            </a:lvl5pPr>
            <a:lvl6pPr marL="2743200" lvl="5" indent="-280416" algn="l">
              <a:spcBef>
                <a:spcPts val="850"/>
              </a:spcBef>
              <a:spcAft>
                <a:spcPts val="0"/>
              </a:spcAft>
              <a:buSzPts val="816"/>
              <a:buChar char="►"/>
              <a:defRPr sz="1020"/>
            </a:lvl6pPr>
            <a:lvl7pPr marL="3200400" lvl="6" indent="-280416" algn="l">
              <a:spcBef>
                <a:spcPts val="850"/>
              </a:spcBef>
              <a:spcAft>
                <a:spcPts val="0"/>
              </a:spcAft>
              <a:buSzPts val="816"/>
              <a:buChar char="►"/>
              <a:defRPr sz="1020"/>
            </a:lvl7pPr>
            <a:lvl8pPr marL="3657600" lvl="7" indent="-280415" algn="l">
              <a:spcBef>
                <a:spcPts val="850"/>
              </a:spcBef>
              <a:spcAft>
                <a:spcPts val="0"/>
              </a:spcAft>
              <a:buSzPts val="816"/>
              <a:buChar char="►"/>
              <a:defRPr sz="1020"/>
            </a:lvl8pPr>
            <a:lvl9pPr marL="4114800" lvl="8" indent="-280415" algn="l">
              <a:spcBef>
                <a:spcPts val="850"/>
              </a:spcBef>
              <a:spcAft>
                <a:spcPts val="0"/>
              </a:spcAft>
              <a:buSzPts val="816"/>
              <a:buChar char="►"/>
              <a:defRPr sz="1020"/>
            </a:lvl9pPr>
          </a:lstStyle>
          <a:p>
            <a:endParaRPr/>
          </a:p>
        </p:txBody>
      </p:sp>
      <p:sp>
        <p:nvSpPr>
          <p:cNvPr id="62" name="Google Shape;62;p6"/>
          <p:cNvSpPr txBox="1">
            <a:spLocks noGrp="1"/>
          </p:cNvSpPr>
          <p:nvPr>
            <p:ph type="body" idx="2"/>
          </p:nvPr>
        </p:nvSpPr>
        <p:spPr>
          <a:xfrm>
            <a:off x="3288823" y="3436939"/>
            <a:ext cx="2624894" cy="6173304"/>
          </a:xfrm>
          <a:prstGeom prst="rect">
            <a:avLst/>
          </a:prstGeom>
          <a:noFill/>
          <a:ln>
            <a:noFill/>
          </a:ln>
        </p:spPr>
        <p:txBody>
          <a:bodyPr spcFirstLastPara="1" wrap="square" lIns="91425" tIns="45700" rIns="91425" bIns="45700" anchor="t" anchorCtr="0">
            <a:normAutofit/>
          </a:bodyPr>
          <a:lstStyle>
            <a:lvl1pPr marL="457200" lvl="0" indent="-306324" algn="l">
              <a:spcBef>
                <a:spcPts val="850"/>
              </a:spcBef>
              <a:spcAft>
                <a:spcPts val="0"/>
              </a:spcAft>
              <a:buSzPts val="1224"/>
              <a:buChar char="►"/>
              <a:defRPr sz="1530"/>
            </a:lvl1pPr>
            <a:lvl2pPr marL="914400" lvl="1" indent="-297687" algn="l">
              <a:spcBef>
                <a:spcPts val="850"/>
              </a:spcBef>
              <a:spcAft>
                <a:spcPts val="0"/>
              </a:spcAft>
              <a:buSzPts val="1088"/>
              <a:buChar char="►"/>
              <a:defRPr sz="1360"/>
            </a:lvl2pPr>
            <a:lvl3pPr marL="1371600" lvl="2" indent="-289052" algn="l">
              <a:spcBef>
                <a:spcPts val="850"/>
              </a:spcBef>
              <a:spcAft>
                <a:spcPts val="0"/>
              </a:spcAft>
              <a:buSzPts val="952"/>
              <a:buChar char="►"/>
              <a:defRPr sz="1190"/>
            </a:lvl3pPr>
            <a:lvl4pPr marL="1828800" lvl="3" indent="-280416" algn="l">
              <a:spcBef>
                <a:spcPts val="850"/>
              </a:spcBef>
              <a:spcAft>
                <a:spcPts val="0"/>
              </a:spcAft>
              <a:buSzPts val="816"/>
              <a:buChar char="►"/>
              <a:defRPr sz="1020"/>
            </a:lvl4pPr>
            <a:lvl5pPr marL="2286000" lvl="4" indent="-280416" algn="l">
              <a:spcBef>
                <a:spcPts val="850"/>
              </a:spcBef>
              <a:spcAft>
                <a:spcPts val="0"/>
              </a:spcAft>
              <a:buSzPts val="816"/>
              <a:buChar char="►"/>
              <a:defRPr sz="1020"/>
            </a:lvl5pPr>
            <a:lvl6pPr marL="2743200" lvl="5" indent="-280416" algn="l">
              <a:spcBef>
                <a:spcPts val="850"/>
              </a:spcBef>
              <a:spcAft>
                <a:spcPts val="0"/>
              </a:spcAft>
              <a:buSzPts val="816"/>
              <a:buChar char="►"/>
              <a:defRPr sz="1020"/>
            </a:lvl6pPr>
            <a:lvl7pPr marL="3200400" lvl="6" indent="-280416" algn="l">
              <a:spcBef>
                <a:spcPts val="850"/>
              </a:spcBef>
              <a:spcAft>
                <a:spcPts val="0"/>
              </a:spcAft>
              <a:buSzPts val="816"/>
              <a:buChar char="►"/>
              <a:defRPr sz="1020"/>
            </a:lvl7pPr>
            <a:lvl8pPr marL="3657600" lvl="7" indent="-280415" algn="l">
              <a:spcBef>
                <a:spcPts val="850"/>
              </a:spcBef>
              <a:spcAft>
                <a:spcPts val="0"/>
              </a:spcAft>
              <a:buSzPts val="816"/>
              <a:buChar char="►"/>
              <a:defRPr sz="1020"/>
            </a:lvl8pPr>
            <a:lvl9pPr marL="4114800" lvl="8" indent="-280415" algn="l">
              <a:spcBef>
                <a:spcPts val="850"/>
              </a:spcBef>
              <a:spcAft>
                <a:spcPts val="0"/>
              </a:spcAft>
              <a:buSzPts val="816"/>
              <a:buChar char="►"/>
              <a:defRPr sz="1020"/>
            </a:lvl9pPr>
          </a:lstStyle>
          <a:p>
            <a:endParaRPr/>
          </a:p>
        </p:txBody>
      </p:sp>
      <p:sp>
        <p:nvSpPr>
          <p:cNvPr id="63" name="Google Shape;63;p6"/>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518160" y="969716"/>
            <a:ext cx="5395556" cy="2101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06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body" idx="1"/>
          </p:nvPr>
        </p:nvSpPr>
        <p:spPr>
          <a:xfrm>
            <a:off x="518159" y="3437564"/>
            <a:ext cx="2627071" cy="916683"/>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None/>
              <a:defRPr sz="2040" b="0"/>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69" name="Google Shape;69;p7"/>
          <p:cNvSpPr txBox="1">
            <a:spLocks noGrp="1"/>
          </p:cNvSpPr>
          <p:nvPr>
            <p:ph type="body" idx="2"/>
          </p:nvPr>
        </p:nvSpPr>
        <p:spPr>
          <a:xfrm>
            <a:off x="518159" y="4354249"/>
            <a:ext cx="2627071" cy="5255994"/>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70" name="Google Shape;70;p7"/>
          <p:cNvSpPr txBox="1">
            <a:spLocks noGrp="1"/>
          </p:cNvSpPr>
          <p:nvPr>
            <p:ph type="body" idx="3"/>
          </p:nvPr>
        </p:nvSpPr>
        <p:spPr>
          <a:xfrm>
            <a:off x="3286644" y="3437564"/>
            <a:ext cx="2627071" cy="916683"/>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None/>
              <a:defRPr sz="2040" b="0"/>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71" name="Google Shape;71;p7"/>
          <p:cNvSpPr txBox="1">
            <a:spLocks noGrp="1"/>
          </p:cNvSpPr>
          <p:nvPr>
            <p:ph type="body" idx="4"/>
          </p:nvPr>
        </p:nvSpPr>
        <p:spPr>
          <a:xfrm>
            <a:off x="3286644" y="4354249"/>
            <a:ext cx="2627071" cy="5255994"/>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72" name="Google Shape;72;p7"/>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518159" y="969716"/>
            <a:ext cx="5395557" cy="2101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80"/>
        <p:cNvGrpSpPr/>
        <p:nvPr/>
      </p:nvGrpSpPr>
      <p:grpSpPr>
        <a:xfrm>
          <a:off x="0" y="0"/>
          <a:ext cx="0" cy="0"/>
          <a:chOff x="0" y="0"/>
          <a:chExt cx="0" cy="0"/>
        </a:xfrm>
      </p:grpSpPr>
      <p:sp>
        <p:nvSpPr>
          <p:cNvPr id="81" name="Google Shape;81;p9"/>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518159" y="2383890"/>
            <a:ext cx="2371655" cy="20337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700"/>
              <a:buFont typeface="Trebuchet MS"/>
              <a:buNone/>
              <a:defRPr sz="1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body" idx="1"/>
          </p:nvPr>
        </p:nvSpPr>
        <p:spPr>
          <a:xfrm>
            <a:off x="3035584" y="819113"/>
            <a:ext cx="2878131" cy="8791128"/>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87" name="Google Shape;87;p10"/>
          <p:cNvSpPr txBox="1">
            <a:spLocks noGrp="1"/>
          </p:cNvSpPr>
          <p:nvPr>
            <p:ph type="body" idx="2"/>
          </p:nvPr>
        </p:nvSpPr>
        <p:spPr>
          <a:xfrm>
            <a:off x="518159" y="4417598"/>
            <a:ext cx="2371655" cy="4111188"/>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a:lvl1pPr>
            <a:lvl2pPr marL="914400" lvl="1" indent="-228600" algn="l">
              <a:spcBef>
                <a:spcPts val="850"/>
              </a:spcBef>
              <a:spcAft>
                <a:spcPts val="0"/>
              </a:spcAft>
              <a:buSzPts val="714"/>
              <a:buNone/>
              <a:defRPr sz="893"/>
            </a:lvl2pPr>
            <a:lvl3pPr marL="1371600" lvl="2" indent="-228600" algn="l">
              <a:spcBef>
                <a:spcPts val="850"/>
              </a:spcBef>
              <a:spcAft>
                <a:spcPts val="0"/>
              </a:spcAft>
              <a:buSzPts val="612"/>
              <a:buNone/>
              <a:defRPr sz="765"/>
            </a:lvl3pPr>
            <a:lvl4pPr marL="1828800" lvl="3" indent="-228600" algn="l">
              <a:spcBef>
                <a:spcPts val="850"/>
              </a:spcBef>
              <a:spcAft>
                <a:spcPts val="0"/>
              </a:spcAft>
              <a:buSzPts val="510"/>
              <a:buNone/>
              <a:defRPr sz="638"/>
            </a:lvl4pPr>
            <a:lvl5pPr marL="2286000" lvl="4" indent="-228600" algn="l">
              <a:spcBef>
                <a:spcPts val="850"/>
              </a:spcBef>
              <a:spcAft>
                <a:spcPts val="0"/>
              </a:spcAft>
              <a:buSzPts val="510"/>
              <a:buNone/>
              <a:defRPr sz="638"/>
            </a:lvl5pPr>
            <a:lvl6pPr marL="2743200" lvl="5" indent="-228600" algn="l">
              <a:spcBef>
                <a:spcPts val="850"/>
              </a:spcBef>
              <a:spcAft>
                <a:spcPts val="0"/>
              </a:spcAft>
              <a:buSzPts val="510"/>
              <a:buNone/>
              <a:defRPr sz="638"/>
            </a:lvl6pPr>
            <a:lvl7pPr marL="3200400" lvl="6" indent="-228600" algn="l">
              <a:spcBef>
                <a:spcPts val="850"/>
              </a:spcBef>
              <a:spcAft>
                <a:spcPts val="0"/>
              </a:spcAft>
              <a:buSzPts val="510"/>
              <a:buNone/>
              <a:defRPr sz="638"/>
            </a:lvl7pPr>
            <a:lvl8pPr marL="3657600" lvl="7" indent="-228600" algn="l">
              <a:spcBef>
                <a:spcPts val="850"/>
              </a:spcBef>
              <a:spcAft>
                <a:spcPts val="0"/>
              </a:spcAft>
              <a:buSzPts val="510"/>
              <a:buNone/>
              <a:defRPr sz="638"/>
            </a:lvl8pPr>
            <a:lvl9pPr marL="4114800" lvl="8" indent="-228600" algn="l">
              <a:spcBef>
                <a:spcPts val="850"/>
              </a:spcBef>
              <a:spcAft>
                <a:spcPts val="0"/>
              </a:spcAft>
              <a:buSzPts val="510"/>
              <a:buNone/>
              <a:defRPr sz="638"/>
            </a:lvl9pPr>
          </a:lstStyle>
          <a:p>
            <a:endParaRPr/>
          </a:p>
        </p:txBody>
      </p:sp>
      <p:sp>
        <p:nvSpPr>
          <p:cNvPr id="88" name="Google Shape;88;p10"/>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7196" y="-13470"/>
            <a:ext cx="7795619" cy="10936239"/>
            <a:chOff x="-8467" y="-8468"/>
            <a:chExt cx="9171317" cy="6874935"/>
          </a:xfrm>
        </p:grpSpPr>
        <p:sp>
          <p:nvSpPr>
            <p:cNvPr id="11" name="Google Shape;11;p1"/>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1"/>
            <p:cNvCxnSpPr/>
            <p:nvPr/>
          </p:nvCxnSpPr>
          <p:spPr>
            <a:xfrm rot="10800000" flipH="1">
              <a:off x="5130830" y="4175605"/>
              <a:ext cx="4022475" cy="2682396"/>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3" name="Google Shape;13;p1"/>
            <p:cNvCxnSpPr/>
            <p:nvPr/>
          </p:nvCxnSpPr>
          <p:spPr>
            <a:xfrm>
              <a:off x="7042707"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4" name="Google Shape;14;p1"/>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8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16B0E3">
                <a:alpha val="49803"/>
              </a:srgbClr>
            </a:solidFill>
            <a:ln>
              <a:noFill/>
            </a:ln>
          </p:spPr>
        </p:sp>
        <p:sp>
          <p:nvSpPr>
            <p:cNvPr id="18" name="Google Shape;18;p1"/>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8094165"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rgbClr val="226292">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8068764"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518160" y="969716"/>
            <a:ext cx="5395556" cy="21010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060"/>
              <a:buFont typeface="Trebuchet MS"/>
              <a:buNone/>
              <a:defRPr sz="306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518159" y="3436939"/>
            <a:ext cx="5395557" cy="6173304"/>
          </a:xfrm>
          <a:prstGeom prst="rect">
            <a:avLst/>
          </a:prstGeom>
          <a:noFill/>
          <a:ln>
            <a:noFill/>
          </a:ln>
        </p:spPr>
        <p:txBody>
          <a:bodyPr spcFirstLastPara="1" wrap="square" lIns="91425" tIns="45700" rIns="91425" bIns="45700" anchor="t" anchorCtr="0">
            <a:normAutofit/>
          </a:bodyPr>
          <a:lstStyle>
            <a:lvl1pPr marL="457200" marR="0" lvl="0" indent="-306324" algn="l" rtl="0">
              <a:spcBef>
                <a:spcPts val="850"/>
              </a:spcBef>
              <a:spcAft>
                <a:spcPts val="0"/>
              </a:spcAft>
              <a:buClr>
                <a:schemeClr val="accent1"/>
              </a:buClr>
              <a:buSzPts val="1224"/>
              <a:buFont typeface="Noto Sans Symbols"/>
              <a:buChar char="►"/>
              <a:defRPr sz="1530" b="0" i="0" u="none" strike="noStrike" cap="none">
                <a:solidFill>
                  <a:srgbClr val="3F3F3F"/>
                </a:solidFill>
                <a:latin typeface="Trebuchet MS"/>
                <a:ea typeface="Trebuchet MS"/>
                <a:cs typeface="Trebuchet MS"/>
                <a:sym typeface="Trebuchet MS"/>
              </a:defRPr>
            </a:lvl1pPr>
            <a:lvl2pPr marL="914400" marR="0" lvl="1" indent="-297687" algn="l" rtl="0">
              <a:spcBef>
                <a:spcPts val="850"/>
              </a:spcBef>
              <a:spcAft>
                <a:spcPts val="0"/>
              </a:spcAft>
              <a:buClr>
                <a:schemeClr val="accent1"/>
              </a:buClr>
              <a:buSzPts val="1088"/>
              <a:buFont typeface="Noto Sans Symbols"/>
              <a:buChar char="►"/>
              <a:defRPr sz="1360" b="0" i="0" u="none" strike="noStrike" cap="none">
                <a:solidFill>
                  <a:srgbClr val="3F3F3F"/>
                </a:solidFill>
                <a:latin typeface="Trebuchet MS"/>
                <a:ea typeface="Trebuchet MS"/>
                <a:cs typeface="Trebuchet MS"/>
                <a:sym typeface="Trebuchet MS"/>
              </a:defRPr>
            </a:lvl2pPr>
            <a:lvl3pPr marL="1371600" marR="0" lvl="2" indent="-289052" algn="l" rtl="0">
              <a:spcBef>
                <a:spcPts val="850"/>
              </a:spcBef>
              <a:spcAft>
                <a:spcPts val="0"/>
              </a:spcAft>
              <a:buClr>
                <a:schemeClr val="accent1"/>
              </a:buClr>
              <a:buSzPts val="952"/>
              <a:buFont typeface="Noto Sans Symbols"/>
              <a:buChar char="►"/>
              <a:defRPr sz="1190" b="0" i="0" u="none" strike="noStrike" cap="none">
                <a:solidFill>
                  <a:srgbClr val="3F3F3F"/>
                </a:solidFill>
                <a:latin typeface="Trebuchet MS"/>
                <a:ea typeface="Trebuchet MS"/>
                <a:cs typeface="Trebuchet MS"/>
                <a:sym typeface="Trebuchet MS"/>
              </a:defRPr>
            </a:lvl3pPr>
            <a:lvl4pPr marL="1828800" marR="0" lvl="3"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Trebuchet MS"/>
                <a:ea typeface="Trebuchet MS"/>
                <a:cs typeface="Trebuchet MS"/>
                <a:sym typeface="Trebuchet MS"/>
              </a:defRPr>
            </a:lvl4pPr>
            <a:lvl5pPr marL="2286000" marR="0" lvl="4"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Trebuchet MS"/>
                <a:ea typeface="Trebuchet MS"/>
                <a:cs typeface="Trebuchet MS"/>
                <a:sym typeface="Trebuchet MS"/>
              </a:defRPr>
            </a:lvl5pPr>
            <a:lvl6pPr marL="2743200" marR="0" lvl="5"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Trebuchet MS"/>
                <a:ea typeface="Trebuchet MS"/>
                <a:cs typeface="Trebuchet MS"/>
                <a:sym typeface="Trebuchet MS"/>
              </a:defRPr>
            </a:lvl6pPr>
            <a:lvl7pPr marL="3200400" marR="0" lvl="6"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Trebuchet MS"/>
                <a:ea typeface="Trebuchet MS"/>
                <a:cs typeface="Trebuchet MS"/>
                <a:sym typeface="Trebuchet MS"/>
              </a:defRPr>
            </a:lvl7pPr>
            <a:lvl8pPr marL="3657600" marR="0" lvl="7" indent="-280415" algn="l" rtl="0">
              <a:spcBef>
                <a:spcPts val="850"/>
              </a:spcBef>
              <a:spcAft>
                <a:spcPts val="0"/>
              </a:spcAft>
              <a:buClr>
                <a:schemeClr val="accent1"/>
              </a:buClr>
              <a:buSzPts val="816"/>
              <a:buFont typeface="Noto Sans Symbols"/>
              <a:buChar char="►"/>
              <a:defRPr sz="1020" b="0" i="0" u="none" strike="noStrike" cap="none">
                <a:solidFill>
                  <a:srgbClr val="3F3F3F"/>
                </a:solidFill>
                <a:latin typeface="Trebuchet MS"/>
                <a:ea typeface="Trebuchet MS"/>
                <a:cs typeface="Trebuchet MS"/>
                <a:sym typeface="Trebuchet MS"/>
              </a:defRPr>
            </a:lvl8pPr>
            <a:lvl9pPr marL="4114800" marR="0" lvl="8" indent="-280415" algn="l" rtl="0">
              <a:spcBef>
                <a:spcPts val="850"/>
              </a:spcBef>
              <a:spcAft>
                <a:spcPts val="0"/>
              </a:spcAft>
              <a:buClr>
                <a:schemeClr val="accent1"/>
              </a:buClr>
              <a:buSzPts val="816"/>
              <a:buFont typeface="Noto Sans Symbols"/>
              <a:buChar char="►"/>
              <a:defRPr sz="102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4594469" y="9610243"/>
            <a:ext cx="581512" cy="58081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6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518160" y="9610243"/>
            <a:ext cx="3929527" cy="58081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6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5477975" y="9610243"/>
            <a:ext cx="435742" cy="5808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65"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65"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65"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65"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65"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65"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65"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65"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6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ivate.res@his.com.tr" TargetMode="External"/><Relationship Id="rId7" Type="http://schemas.openxmlformats.org/officeDocument/2006/relationships/hyperlink" Target="https://www.his.co.jp/privac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forms.gle/oxqLTt7QbFo9gykc9"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p:nvPr/>
        </p:nvSpPr>
        <p:spPr>
          <a:xfrm>
            <a:off x="4419600" y="9798050"/>
            <a:ext cx="3095400" cy="1875300"/>
          </a:xfrm>
          <a:prstGeom prst="rect">
            <a:avLst/>
          </a:prstGeom>
          <a:noFill/>
          <a:ln>
            <a:noFill/>
          </a:ln>
        </p:spPr>
        <p:txBody>
          <a:bodyPr spcFirstLastPara="1" wrap="square" lIns="0" tIns="12700" rIns="0" bIns="0" anchor="t" anchorCtr="0">
            <a:spAutoFit/>
          </a:bodyPr>
          <a:lstStyle/>
          <a:p>
            <a:pPr marL="12700" marR="0" lvl="0" indent="0" algn="r" rtl="0">
              <a:lnSpc>
                <a:spcPct val="100000"/>
              </a:lnSpc>
              <a:spcBef>
                <a:spcPts val="0"/>
              </a:spcBef>
              <a:spcAft>
                <a:spcPts val="0"/>
              </a:spcAft>
              <a:buNone/>
            </a:pPr>
            <a:r>
              <a:rPr lang="ja-JP" sz="1600" b="1" i="0" u="none" strike="noStrike" cap="none">
                <a:solidFill>
                  <a:schemeClr val="dk1"/>
                </a:solidFill>
                <a:latin typeface="Arial"/>
                <a:ea typeface="Arial"/>
                <a:cs typeface="Arial"/>
                <a:sym typeface="Arial"/>
              </a:rPr>
              <a:t>お問い合わせ</a:t>
            </a:r>
            <a:endParaRPr sz="1600" b="1" i="0" u="none" strike="noStrike" cap="none">
              <a:solidFill>
                <a:schemeClr val="dk1"/>
              </a:solidFill>
              <a:latin typeface="Arial"/>
              <a:ea typeface="Arial"/>
              <a:cs typeface="Arial"/>
              <a:sym typeface="Arial"/>
            </a:endParaRPr>
          </a:p>
          <a:p>
            <a:pPr marL="12700" marR="0" lvl="0" indent="0" algn="r" rtl="0">
              <a:spcBef>
                <a:spcPts val="100"/>
              </a:spcBef>
              <a:spcAft>
                <a:spcPts val="0"/>
              </a:spcAft>
              <a:buNone/>
            </a:pPr>
            <a:r>
              <a:rPr lang="ja-JP" sz="2000" b="1" i="0" u="none" strike="noStrike" cap="none">
                <a:solidFill>
                  <a:schemeClr val="dk1"/>
                </a:solidFill>
                <a:latin typeface="Arial"/>
                <a:ea typeface="Arial"/>
                <a:cs typeface="Arial"/>
                <a:sym typeface="Arial"/>
              </a:rPr>
              <a:t>HIS イスタンブール支店</a:t>
            </a:r>
            <a:endParaRPr sz="2000" b="1" i="0" u="none" strike="noStrike" cap="none">
              <a:solidFill>
                <a:schemeClr val="dk1"/>
              </a:solidFill>
              <a:latin typeface="Arial"/>
              <a:ea typeface="Arial"/>
              <a:cs typeface="Arial"/>
              <a:sym typeface="Arial"/>
            </a:endParaRPr>
          </a:p>
          <a:p>
            <a:pPr marL="12700" marR="0" lvl="0" indent="0" algn="r" rtl="0">
              <a:spcBef>
                <a:spcPts val="100"/>
              </a:spcBef>
              <a:spcAft>
                <a:spcPts val="0"/>
              </a:spcAft>
              <a:buNone/>
            </a:pPr>
            <a:r>
              <a:rPr lang="ja-JP" sz="1600" b="1" i="0" u="none" strike="noStrike" cap="none">
                <a:solidFill>
                  <a:schemeClr val="dk1"/>
                </a:solidFill>
                <a:latin typeface="Arial"/>
                <a:ea typeface="Arial"/>
                <a:cs typeface="Arial"/>
                <a:sym typeface="Arial"/>
              </a:rPr>
              <a:t>MAIL：</a:t>
            </a:r>
            <a:r>
              <a:rPr lang="ja-JP" sz="1600" b="1" i="0" u="sng" strike="noStrike" cap="none">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private.res@his.com.tr</a:t>
            </a:r>
            <a:endParaRPr sz="1600" b="1" i="0" u="none" strike="noStrike" cap="none">
              <a:solidFill>
                <a:srgbClr val="FF0000"/>
              </a:solidFill>
              <a:latin typeface="Arial"/>
              <a:ea typeface="Arial"/>
              <a:cs typeface="Arial"/>
              <a:sym typeface="Arial"/>
            </a:endParaRPr>
          </a:p>
          <a:p>
            <a:pPr marL="12700" marR="0" lvl="0" indent="0" algn="r" rtl="0">
              <a:spcBef>
                <a:spcPts val="100"/>
              </a:spcBef>
              <a:spcAft>
                <a:spcPts val="0"/>
              </a:spcAft>
              <a:buNone/>
            </a:pPr>
            <a:r>
              <a:rPr lang="ja-JP" sz="1600" b="1" i="0" u="none" strike="noStrike" cap="none">
                <a:solidFill>
                  <a:schemeClr val="dk1"/>
                </a:solidFill>
                <a:latin typeface="Arial"/>
                <a:ea typeface="Arial"/>
                <a:cs typeface="Arial"/>
                <a:sym typeface="Arial"/>
              </a:rPr>
              <a:t>TEL：0531-780-2693</a:t>
            </a:r>
            <a:endParaRPr sz="1600" b="1" i="0" u="none" strike="noStrike" cap="none">
              <a:solidFill>
                <a:schemeClr val="dk1"/>
              </a:solidFill>
              <a:latin typeface="Arial"/>
              <a:ea typeface="Arial"/>
              <a:cs typeface="Arial"/>
              <a:sym typeface="Arial"/>
            </a:endParaRPr>
          </a:p>
          <a:p>
            <a:pPr marL="12700" marR="0" lvl="0" indent="0" algn="r" rtl="0">
              <a:spcBef>
                <a:spcPts val="100"/>
              </a:spcBef>
              <a:spcAft>
                <a:spcPts val="0"/>
              </a:spcAft>
              <a:buNone/>
            </a:pPr>
            <a:endParaRPr sz="1600" b="1" i="0" u="none" strike="noStrike" cap="none">
              <a:solidFill>
                <a:schemeClr val="dk1"/>
              </a:solidFill>
              <a:latin typeface="Arial"/>
              <a:ea typeface="Arial"/>
              <a:cs typeface="Arial"/>
              <a:sym typeface="Arial"/>
            </a:endParaRPr>
          </a:p>
          <a:p>
            <a:pPr marL="12700" marR="0" lvl="0" indent="0" algn="r" rtl="0">
              <a:spcBef>
                <a:spcPts val="100"/>
              </a:spcBef>
              <a:spcAft>
                <a:spcPts val="0"/>
              </a:spcAft>
              <a:buNone/>
            </a:pPr>
            <a:endParaRPr sz="1600" b="1" i="0" u="none" strike="noStrike" cap="none">
              <a:solidFill>
                <a:schemeClr val="dk1"/>
              </a:solidFill>
              <a:latin typeface="Arial"/>
              <a:ea typeface="Arial"/>
              <a:cs typeface="Arial"/>
              <a:sym typeface="Arial"/>
            </a:endParaRPr>
          </a:p>
          <a:p>
            <a:pPr marL="12700" marR="0" lvl="0" indent="0" algn="r" rtl="0">
              <a:lnSpc>
                <a:spcPct val="100000"/>
              </a:lnSpc>
              <a:spcBef>
                <a:spcPts val="100"/>
              </a:spcBef>
              <a:spcAft>
                <a:spcPts val="0"/>
              </a:spcAft>
              <a:buNone/>
            </a:pPr>
            <a:endParaRPr sz="1600" b="1" i="0" u="none" strike="noStrike" cap="none">
              <a:solidFill>
                <a:schemeClr val="dk1"/>
              </a:solidFill>
              <a:latin typeface="Arial"/>
              <a:ea typeface="Arial"/>
              <a:cs typeface="Arial"/>
              <a:sym typeface="Arial"/>
            </a:endParaRPr>
          </a:p>
        </p:txBody>
      </p:sp>
      <p:sp>
        <p:nvSpPr>
          <p:cNvPr id="152" name="Google Shape;152;p19"/>
          <p:cNvSpPr txBox="1"/>
          <p:nvPr/>
        </p:nvSpPr>
        <p:spPr>
          <a:xfrm>
            <a:off x="2000103" y="6372860"/>
            <a:ext cx="55880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1400" b="1" i="0" u="none" strike="noStrike" cap="none">
                <a:solidFill>
                  <a:schemeClr val="lt1"/>
                </a:solidFill>
                <a:latin typeface="Arial"/>
                <a:ea typeface="Arial"/>
                <a:cs typeface="Arial"/>
                <a:sym typeface="Arial"/>
              </a:rPr>
              <a:t>内	容</a:t>
            </a:r>
            <a:endParaRPr/>
          </a:p>
        </p:txBody>
      </p:sp>
      <p:pic>
        <p:nvPicPr>
          <p:cNvPr id="153" name="Google Shape;153;p19" descr="新型コロナウイルス関連情報(29) | İstanbul Navi－イスタンブールナビオフィシャル"/>
          <p:cNvPicPr preferRelativeResize="0"/>
          <p:nvPr/>
        </p:nvPicPr>
        <p:blipFill rotWithShape="1">
          <a:blip r:embed="rId4">
            <a:alphaModFix/>
          </a:blip>
          <a:srcRect t="42813"/>
          <a:stretch/>
        </p:blipFill>
        <p:spPr>
          <a:xfrm>
            <a:off x="348801" y="1339850"/>
            <a:ext cx="2394399" cy="1369267"/>
          </a:xfrm>
          <a:prstGeom prst="rect">
            <a:avLst/>
          </a:prstGeom>
          <a:noFill/>
          <a:ln>
            <a:noFill/>
          </a:ln>
        </p:spPr>
      </p:pic>
      <p:sp>
        <p:nvSpPr>
          <p:cNvPr id="154" name="Google Shape;154;p19"/>
          <p:cNvSpPr/>
          <p:nvPr/>
        </p:nvSpPr>
        <p:spPr>
          <a:xfrm>
            <a:off x="6423022" y="1416050"/>
            <a:ext cx="1273177" cy="1296056"/>
          </a:xfrm>
          <a:prstGeom prst="flowChartConnector">
            <a:avLst/>
          </a:prstGeom>
          <a:gradFill>
            <a:gsLst>
              <a:gs pos="0">
                <a:srgbClr val="478BC6"/>
              </a:gs>
              <a:gs pos="78000">
                <a:srgbClr val="2977B1"/>
              </a:gs>
              <a:gs pos="100000">
                <a:srgbClr val="2977B1"/>
              </a:gs>
            </a:gsLst>
            <a:lin ang="5400000" scaled="0"/>
          </a:gradFill>
          <a:ln w="127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i="0" u="none" strike="noStrike" cap="none">
                <a:solidFill>
                  <a:schemeClr val="lt1"/>
                </a:solidFill>
                <a:latin typeface="Trebuchet MS"/>
                <a:ea typeface="Trebuchet MS"/>
                <a:cs typeface="Trebuchet MS"/>
                <a:sym typeface="Trebuchet MS"/>
              </a:rPr>
              <a:t>トルコ</a:t>
            </a:r>
            <a:endParaRPr sz="18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ja-JP" sz="1800" b="1" i="0" u="none" strike="noStrike" cap="none">
                <a:solidFill>
                  <a:schemeClr val="lt1"/>
                </a:solidFill>
                <a:latin typeface="Trebuchet MS"/>
                <a:ea typeface="Trebuchet MS"/>
                <a:cs typeface="Trebuchet MS"/>
                <a:sym typeface="Trebuchet MS"/>
              </a:rPr>
              <a:t>↓</a:t>
            </a:r>
            <a:endParaRPr sz="18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ja-JP" sz="1800" b="1" i="0" u="none" strike="noStrike" cap="none">
                <a:solidFill>
                  <a:schemeClr val="lt1"/>
                </a:solidFill>
                <a:latin typeface="Trebuchet MS"/>
                <a:ea typeface="Trebuchet MS"/>
                <a:cs typeface="Trebuchet MS"/>
                <a:sym typeface="Trebuchet MS"/>
              </a:rPr>
              <a:t>日本</a:t>
            </a:r>
            <a:endParaRPr/>
          </a:p>
        </p:txBody>
      </p:sp>
      <p:sp>
        <p:nvSpPr>
          <p:cNvPr id="155" name="Google Shape;155;p19"/>
          <p:cNvSpPr/>
          <p:nvPr/>
        </p:nvSpPr>
        <p:spPr>
          <a:xfrm>
            <a:off x="2753648" y="1644650"/>
            <a:ext cx="3647152" cy="10156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ja-JP" sz="2000" b="1" i="0" u="none" strike="noStrike" cap="none">
                <a:solidFill>
                  <a:srgbClr val="164161"/>
                </a:solidFill>
                <a:latin typeface="Arial"/>
                <a:ea typeface="Arial"/>
                <a:cs typeface="Arial"/>
                <a:sym typeface="Arial"/>
              </a:rPr>
              <a:t>トルコから日本行きに必要な</a:t>
            </a:r>
            <a:endParaRPr sz="2000" b="1" i="0" u="none" strike="noStrike" cap="none">
              <a:solidFill>
                <a:srgbClr val="164161"/>
              </a:solidFill>
              <a:latin typeface="Arial"/>
              <a:ea typeface="Arial"/>
              <a:cs typeface="Arial"/>
              <a:sym typeface="Arial"/>
            </a:endParaRPr>
          </a:p>
          <a:p>
            <a:pPr marL="0" marR="0" lvl="0" indent="0" algn="r" rtl="0">
              <a:spcBef>
                <a:spcPts val="0"/>
              </a:spcBef>
              <a:spcAft>
                <a:spcPts val="0"/>
              </a:spcAft>
              <a:buNone/>
            </a:pPr>
            <a:r>
              <a:rPr lang="ja-JP" sz="2000" b="1" i="0" u="none" strike="noStrike" cap="none">
                <a:solidFill>
                  <a:srgbClr val="164161"/>
                </a:solidFill>
                <a:latin typeface="Arial"/>
                <a:ea typeface="Arial"/>
                <a:cs typeface="Arial"/>
                <a:sym typeface="Arial"/>
              </a:rPr>
              <a:t>PCR検査及び陰性証明書取を</a:t>
            </a:r>
            <a:endParaRPr sz="2000" b="1" i="0" u="none" strike="noStrike" cap="none">
              <a:solidFill>
                <a:srgbClr val="164161"/>
              </a:solidFill>
              <a:latin typeface="Arial"/>
              <a:ea typeface="Arial"/>
              <a:cs typeface="Arial"/>
              <a:sym typeface="Arial"/>
            </a:endParaRPr>
          </a:p>
          <a:p>
            <a:pPr marL="0" marR="0" lvl="0" indent="0" algn="r" rtl="0">
              <a:spcBef>
                <a:spcPts val="0"/>
              </a:spcBef>
              <a:spcAft>
                <a:spcPts val="0"/>
              </a:spcAft>
              <a:buNone/>
            </a:pPr>
            <a:r>
              <a:rPr lang="ja-JP" sz="2000" b="1" i="0" u="none" strike="noStrike" cap="none">
                <a:solidFill>
                  <a:srgbClr val="164161"/>
                </a:solidFill>
                <a:latin typeface="Arial"/>
                <a:ea typeface="Arial"/>
                <a:cs typeface="Arial"/>
                <a:sym typeface="Arial"/>
              </a:rPr>
              <a:t>お手伝いいたします</a:t>
            </a:r>
            <a:endParaRPr sz="2000" b="1" i="0" u="none" strike="noStrike" cap="none">
              <a:solidFill>
                <a:srgbClr val="164161"/>
              </a:solidFill>
              <a:latin typeface="Arial"/>
              <a:ea typeface="Arial"/>
              <a:cs typeface="Arial"/>
              <a:sym typeface="Arial"/>
            </a:endParaRPr>
          </a:p>
        </p:txBody>
      </p:sp>
      <p:pic>
        <p:nvPicPr>
          <p:cNvPr id="156" name="Google Shape;156;p19"/>
          <p:cNvPicPr preferRelativeResize="0"/>
          <p:nvPr/>
        </p:nvPicPr>
        <p:blipFill rotWithShape="1">
          <a:blip r:embed="rId5">
            <a:alphaModFix/>
          </a:blip>
          <a:srcRect/>
          <a:stretch/>
        </p:blipFill>
        <p:spPr>
          <a:xfrm>
            <a:off x="5663230" y="354094"/>
            <a:ext cx="1956770" cy="680956"/>
          </a:xfrm>
          <a:prstGeom prst="rect">
            <a:avLst/>
          </a:prstGeom>
          <a:noFill/>
          <a:ln>
            <a:noFill/>
          </a:ln>
        </p:spPr>
      </p:pic>
      <p:sp>
        <p:nvSpPr>
          <p:cNvPr id="157" name="Google Shape;157;p19"/>
          <p:cNvSpPr/>
          <p:nvPr/>
        </p:nvSpPr>
        <p:spPr>
          <a:xfrm>
            <a:off x="5662980" y="986691"/>
            <a:ext cx="247462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b="0" i="0" u="none" strike="noStrike" cap="none">
                <a:solidFill>
                  <a:srgbClr val="226292"/>
                </a:solidFill>
                <a:latin typeface="Arial"/>
                <a:ea typeface="Arial"/>
                <a:cs typeface="Arial"/>
                <a:sym typeface="Arial"/>
              </a:rPr>
              <a:t>Istanbul支店</a:t>
            </a:r>
            <a:endParaRPr sz="1800" b="0" i="0" u="none" strike="noStrike" cap="none">
              <a:solidFill>
                <a:srgbClr val="226292"/>
              </a:solidFill>
              <a:latin typeface="Arial"/>
              <a:ea typeface="Arial"/>
              <a:cs typeface="Arial"/>
              <a:sym typeface="Arial"/>
            </a:endParaRPr>
          </a:p>
        </p:txBody>
      </p:sp>
      <p:sp>
        <p:nvSpPr>
          <p:cNvPr id="158" name="Google Shape;158;p19"/>
          <p:cNvSpPr/>
          <p:nvPr/>
        </p:nvSpPr>
        <p:spPr>
          <a:xfrm>
            <a:off x="0" y="345500"/>
            <a:ext cx="59376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5400" b="1" i="0" u="none" strike="noStrike" cap="none">
                <a:solidFill>
                  <a:schemeClr val="accent5"/>
                </a:solidFill>
                <a:latin typeface="Arial"/>
                <a:ea typeface="Arial"/>
                <a:cs typeface="Arial"/>
                <a:sym typeface="Arial"/>
              </a:rPr>
              <a:t>PCR検査予約代行</a:t>
            </a:r>
            <a:endParaRPr/>
          </a:p>
        </p:txBody>
      </p:sp>
      <p:sp>
        <p:nvSpPr>
          <p:cNvPr id="159" name="Google Shape;159;p19"/>
          <p:cNvSpPr/>
          <p:nvPr/>
        </p:nvSpPr>
        <p:spPr>
          <a:xfrm>
            <a:off x="475306" y="9978330"/>
            <a:ext cx="3182294" cy="827292"/>
          </a:xfrm>
          <a:prstGeom prst="flowChartTerminator">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sng" strike="noStrike" cap="none">
                <a:solidFill>
                  <a:schemeClr val="hlink"/>
                </a:solidFill>
                <a:latin typeface="Arial"/>
                <a:ea typeface="Arial"/>
                <a:cs typeface="Arial"/>
                <a:sym typeface="Arial"/>
                <a:hlinkClick r:id="rId6"/>
              </a:rPr>
              <a:t>＞申し込みはこちら</a:t>
            </a:r>
            <a:endParaRPr sz="2400" b="0" i="0" u="none" strike="noStrike" cap="none">
              <a:solidFill>
                <a:schemeClr val="lt1"/>
              </a:solidFill>
              <a:latin typeface="Arial"/>
              <a:ea typeface="Arial"/>
              <a:cs typeface="Arial"/>
              <a:sym typeface="Arial"/>
            </a:endParaRPr>
          </a:p>
        </p:txBody>
      </p:sp>
      <p:grpSp>
        <p:nvGrpSpPr>
          <p:cNvPr id="160" name="Google Shape;160;p19"/>
          <p:cNvGrpSpPr/>
          <p:nvPr/>
        </p:nvGrpSpPr>
        <p:grpSpPr>
          <a:xfrm>
            <a:off x="256178" y="3337084"/>
            <a:ext cx="6827022" cy="1745930"/>
            <a:chOff x="3398" y="854234"/>
            <a:chExt cx="6827022" cy="1745930"/>
          </a:xfrm>
        </p:grpSpPr>
        <p:sp>
          <p:nvSpPr>
            <p:cNvPr id="161" name="Google Shape;161;p19"/>
            <p:cNvSpPr/>
            <p:nvPr/>
          </p:nvSpPr>
          <p:spPr>
            <a:xfrm>
              <a:off x="3398" y="854234"/>
              <a:ext cx="1545417" cy="917897"/>
            </a:xfrm>
            <a:prstGeom prst="roundRect">
              <a:avLst>
                <a:gd name="adj" fmla="val 10000"/>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txBox="1"/>
            <p:nvPr/>
          </p:nvSpPr>
          <p:spPr>
            <a:xfrm>
              <a:off x="3398" y="854234"/>
              <a:ext cx="1545417" cy="611931"/>
            </a:xfrm>
            <a:prstGeom prst="rect">
              <a:avLst/>
            </a:prstGeom>
            <a:noFill/>
            <a:ln>
              <a:noFill/>
            </a:ln>
          </p:spPr>
          <p:txBody>
            <a:bodyPr spcFirstLastPara="1" wrap="square" lIns="128000" tIns="128000" rIns="128000" bIns="68575" anchor="t" anchorCtr="0">
              <a:noAutofit/>
            </a:bodyPr>
            <a:lstStyle/>
            <a:p>
              <a:pPr marL="0" marR="0" lvl="0" indent="0" algn="r" rtl="0">
                <a:lnSpc>
                  <a:spcPct val="90000"/>
                </a:lnSpc>
                <a:spcBef>
                  <a:spcPts val="0"/>
                </a:spcBef>
                <a:spcAft>
                  <a:spcPts val="0"/>
                </a:spcAft>
                <a:buClr>
                  <a:schemeClr val="lt1"/>
                </a:buClr>
                <a:buSzPts val="1800"/>
                <a:buFont typeface="Trebuchet MS"/>
                <a:buNone/>
              </a:pPr>
              <a:r>
                <a:rPr lang="ja-JP" sz="1800" b="1" i="0" u="none" strike="noStrike" cap="none">
                  <a:solidFill>
                    <a:schemeClr val="lt1"/>
                  </a:solidFill>
                  <a:latin typeface="Trebuchet MS"/>
                  <a:ea typeface="Trebuchet MS"/>
                  <a:cs typeface="Trebuchet MS"/>
                  <a:sym typeface="Trebuchet MS"/>
                </a:rPr>
                <a:t>申し込み</a:t>
              </a:r>
              <a:endParaRPr/>
            </a:p>
          </p:txBody>
        </p:sp>
        <p:sp>
          <p:nvSpPr>
            <p:cNvPr id="163" name="Google Shape;163;p19"/>
            <p:cNvSpPr/>
            <p:nvPr/>
          </p:nvSpPr>
          <p:spPr>
            <a:xfrm>
              <a:off x="319930" y="1466165"/>
              <a:ext cx="1545417" cy="1133999"/>
            </a:xfrm>
            <a:prstGeom prst="roundRect">
              <a:avLst>
                <a:gd name="adj" fmla="val 10000"/>
              </a:avLst>
            </a:prstGeom>
            <a:solidFill>
              <a:schemeClr val="lt1">
                <a:alpha val="89803"/>
              </a:schemeClr>
            </a:solidFill>
            <a:ln w="19050" cap="rnd" cmpd="sng">
              <a:solidFill>
                <a:srgbClr val="5E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txBox="1"/>
            <p:nvPr/>
          </p:nvSpPr>
          <p:spPr>
            <a:xfrm>
              <a:off x="353144" y="1499379"/>
              <a:ext cx="1478989" cy="1067571"/>
            </a:xfrm>
            <a:prstGeom prst="rect">
              <a:avLst/>
            </a:prstGeom>
            <a:noFill/>
            <a:ln>
              <a:noFill/>
            </a:ln>
          </p:spPr>
          <p:txBody>
            <a:bodyPr spcFirstLastPara="1" wrap="square" lIns="56875" tIns="56875" rIns="56875" bIns="56875" anchor="t"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申込フォームに必要事項を記入、送信ください（注１)</a:t>
              </a:r>
              <a:endParaRPr sz="800" b="0" i="0" u="none" strike="noStrike" cap="none">
                <a:solidFill>
                  <a:schemeClr val="dk1"/>
                </a:solidFill>
                <a:latin typeface="Trebuchet MS"/>
                <a:ea typeface="Trebuchet MS"/>
                <a:cs typeface="Trebuchet MS"/>
                <a:sym typeface="Trebuchet MS"/>
              </a:endParaRPr>
            </a:p>
          </p:txBody>
        </p:sp>
        <p:sp>
          <p:nvSpPr>
            <p:cNvPr id="165" name="Google Shape;165;p19"/>
            <p:cNvSpPr/>
            <p:nvPr/>
          </p:nvSpPr>
          <p:spPr>
            <a:xfrm>
              <a:off x="1783096" y="967817"/>
              <a:ext cx="496673" cy="384764"/>
            </a:xfrm>
            <a:prstGeom prst="rightArrow">
              <a:avLst>
                <a:gd name="adj1" fmla="val 60000"/>
                <a:gd name="adj2" fmla="val 50000"/>
              </a:avLst>
            </a:prstGeom>
            <a:solidFill>
              <a:srgbClr val="B3E2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txBox="1"/>
            <p:nvPr/>
          </p:nvSpPr>
          <p:spPr>
            <a:xfrm>
              <a:off x="1783096" y="1044770"/>
              <a:ext cx="381244" cy="2308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Trebuchet MS"/>
                <a:buNone/>
              </a:pPr>
              <a:endParaRPr sz="1400" b="0" i="0" u="none" strike="noStrike" cap="none">
                <a:solidFill>
                  <a:schemeClr val="lt1"/>
                </a:solidFill>
                <a:latin typeface="Trebuchet MS"/>
                <a:ea typeface="Trebuchet MS"/>
                <a:cs typeface="Trebuchet MS"/>
                <a:sym typeface="Trebuchet MS"/>
              </a:endParaRPr>
            </a:p>
          </p:txBody>
        </p:sp>
        <p:sp>
          <p:nvSpPr>
            <p:cNvPr id="167" name="Google Shape;167;p19"/>
            <p:cNvSpPr/>
            <p:nvPr/>
          </p:nvSpPr>
          <p:spPr>
            <a:xfrm>
              <a:off x="2485935" y="854234"/>
              <a:ext cx="1545417" cy="917897"/>
            </a:xfrm>
            <a:prstGeom prst="roundRect">
              <a:avLst>
                <a:gd name="adj" fmla="val 10000"/>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txBox="1"/>
            <p:nvPr/>
          </p:nvSpPr>
          <p:spPr>
            <a:xfrm>
              <a:off x="2485935" y="854234"/>
              <a:ext cx="1545417" cy="611931"/>
            </a:xfrm>
            <a:prstGeom prst="rect">
              <a:avLst/>
            </a:prstGeom>
            <a:noFill/>
            <a:ln>
              <a:noFill/>
            </a:ln>
          </p:spPr>
          <p:txBody>
            <a:bodyPr spcFirstLastPara="1" wrap="square" lIns="128000" tIns="128000" rIns="128000" bIns="68575" anchor="t" anchorCtr="0">
              <a:noAutofit/>
            </a:bodyPr>
            <a:lstStyle/>
            <a:p>
              <a:pPr marL="0" marR="0" lvl="0" indent="0" algn="r" rtl="0">
                <a:lnSpc>
                  <a:spcPct val="90000"/>
                </a:lnSpc>
                <a:spcBef>
                  <a:spcPts val="0"/>
                </a:spcBef>
                <a:spcAft>
                  <a:spcPts val="0"/>
                </a:spcAft>
                <a:buClr>
                  <a:schemeClr val="lt1"/>
                </a:buClr>
                <a:buSzPts val="1800"/>
                <a:buFont typeface="Trebuchet MS"/>
                <a:buNone/>
              </a:pPr>
              <a:r>
                <a:rPr lang="ja-JP" sz="1800" b="1" i="0" u="none" strike="noStrike" cap="none">
                  <a:solidFill>
                    <a:schemeClr val="lt1"/>
                  </a:solidFill>
                  <a:latin typeface="Trebuchet MS"/>
                  <a:ea typeface="Trebuchet MS"/>
                  <a:cs typeface="Trebuchet MS"/>
                  <a:sym typeface="Trebuchet MS"/>
                </a:rPr>
                <a:t>病院予約</a:t>
              </a:r>
              <a:endParaRPr/>
            </a:p>
          </p:txBody>
        </p:sp>
        <p:sp>
          <p:nvSpPr>
            <p:cNvPr id="169" name="Google Shape;169;p19"/>
            <p:cNvSpPr/>
            <p:nvPr/>
          </p:nvSpPr>
          <p:spPr>
            <a:xfrm>
              <a:off x="2802466" y="1466165"/>
              <a:ext cx="1545417" cy="1133999"/>
            </a:xfrm>
            <a:prstGeom prst="roundRect">
              <a:avLst>
                <a:gd name="adj" fmla="val 10000"/>
              </a:avLst>
            </a:prstGeom>
            <a:solidFill>
              <a:schemeClr val="lt1">
                <a:alpha val="89803"/>
              </a:schemeClr>
            </a:solidFill>
            <a:ln w="19050" cap="rnd" cmpd="sng">
              <a:solidFill>
                <a:srgbClr val="5E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txBox="1"/>
            <p:nvPr/>
          </p:nvSpPr>
          <p:spPr>
            <a:xfrm>
              <a:off x="2835680" y="1499379"/>
              <a:ext cx="1478989" cy="1067571"/>
            </a:xfrm>
            <a:prstGeom prst="rect">
              <a:avLst/>
            </a:prstGeom>
            <a:noFill/>
            <a:ln>
              <a:noFill/>
            </a:ln>
          </p:spPr>
          <p:txBody>
            <a:bodyPr spcFirstLastPara="1" wrap="square" lIns="56875" tIns="56875" rIns="56875" bIns="56875" anchor="t"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HISが代理で</a:t>
              </a:r>
              <a:r>
                <a:rPr lang="ja-JP" sz="800">
                  <a:solidFill>
                    <a:schemeClr val="dk1"/>
                  </a:solidFill>
                  <a:latin typeface="Trebuchet MS"/>
                  <a:ea typeface="Trebuchet MS"/>
                  <a:cs typeface="Trebuchet MS"/>
                  <a:sym typeface="Trebuchet MS"/>
                </a:rPr>
                <a:t>検査機関</a:t>
              </a:r>
              <a:r>
                <a:rPr lang="ja-JP" sz="800" b="0" i="0" u="none" strike="noStrike" cap="none">
                  <a:solidFill>
                    <a:schemeClr val="dk1"/>
                  </a:solidFill>
                  <a:latin typeface="Trebuchet MS"/>
                  <a:ea typeface="Trebuchet MS"/>
                  <a:cs typeface="Trebuchet MS"/>
                  <a:sym typeface="Trebuchet MS"/>
                </a:rPr>
                <a:t>を予約</a:t>
              </a:r>
              <a:endParaRPr/>
            </a:p>
            <a:p>
              <a:pPr marL="57150" marR="0" lvl="1" indent="-57150" algn="l" rtl="0">
                <a:lnSpc>
                  <a:spcPct val="90000"/>
                </a:lnSpc>
                <a:spcBef>
                  <a:spcPts val="12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ご希望の時間に添えない場合もございます。（注2）</a:t>
              </a:r>
              <a:endParaRPr/>
            </a:p>
          </p:txBody>
        </p:sp>
        <p:sp>
          <p:nvSpPr>
            <p:cNvPr id="171" name="Google Shape;171;p19"/>
            <p:cNvSpPr/>
            <p:nvPr/>
          </p:nvSpPr>
          <p:spPr>
            <a:xfrm>
              <a:off x="4265632" y="967817"/>
              <a:ext cx="496673" cy="384764"/>
            </a:xfrm>
            <a:prstGeom prst="rightArrow">
              <a:avLst>
                <a:gd name="adj1" fmla="val 60000"/>
                <a:gd name="adj2" fmla="val 50000"/>
              </a:avLst>
            </a:prstGeom>
            <a:solidFill>
              <a:srgbClr val="B3E2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txBox="1"/>
            <p:nvPr/>
          </p:nvSpPr>
          <p:spPr>
            <a:xfrm>
              <a:off x="4265632" y="1044770"/>
              <a:ext cx="381244" cy="2308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Trebuchet MS"/>
                <a:buNone/>
              </a:pPr>
              <a:endParaRPr sz="1400" b="0" i="0" u="none" strike="noStrike" cap="none">
                <a:solidFill>
                  <a:schemeClr val="lt1"/>
                </a:solidFill>
                <a:latin typeface="Trebuchet MS"/>
                <a:ea typeface="Trebuchet MS"/>
                <a:cs typeface="Trebuchet MS"/>
                <a:sym typeface="Trebuchet MS"/>
              </a:endParaRPr>
            </a:p>
          </p:txBody>
        </p:sp>
        <p:sp>
          <p:nvSpPr>
            <p:cNvPr id="173" name="Google Shape;173;p19"/>
            <p:cNvSpPr/>
            <p:nvPr/>
          </p:nvSpPr>
          <p:spPr>
            <a:xfrm>
              <a:off x="4968472" y="854234"/>
              <a:ext cx="1545417" cy="917897"/>
            </a:xfrm>
            <a:prstGeom prst="roundRect">
              <a:avLst>
                <a:gd name="adj" fmla="val 10000"/>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txBox="1"/>
            <p:nvPr/>
          </p:nvSpPr>
          <p:spPr>
            <a:xfrm>
              <a:off x="4968472" y="854234"/>
              <a:ext cx="1545417" cy="611931"/>
            </a:xfrm>
            <a:prstGeom prst="rect">
              <a:avLst/>
            </a:prstGeom>
            <a:noFill/>
            <a:ln>
              <a:noFill/>
            </a:ln>
          </p:spPr>
          <p:txBody>
            <a:bodyPr spcFirstLastPara="1" wrap="square" lIns="128000" tIns="128000" rIns="128000" bIns="68575" anchor="t" anchorCtr="0">
              <a:noAutofit/>
            </a:bodyPr>
            <a:lstStyle/>
            <a:p>
              <a:pPr marL="0" marR="0" lvl="0" indent="0" algn="r" rtl="0">
                <a:lnSpc>
                  <a:spcPct val="90000"/>
                </a:lnSpc>
                <a:spcBef>
                  <a:spcPts val="0"/>
                </a:spcBef>
                <a:spcAft>
                  <a:spcPts val="0"/>
                </a:spcAft>
                <a:buClr>
                  <a:schemeClr val="lt1"/>
                </a:buClr>
                <a:buSzPts val="1800"/>
                <a:buFont typeface="Trebuchet MS"/>
                <a:buNone/>
              </a:pPr>
              <a:r>
                <a:rPr lang="ja-JP" sz="1800" b="1" i="0" u="none" strike="noStrike" cap="none">
                  <a:solidFill>
                    <a:schemeClr val="lt1"/>
                  </a:solidFill>
                  <a:latin typeface="Trebuchet MS"/>
                  <a:ea typeface="Trebuchet MS"/>
                  <a:cs typeface="Trebuchet MS"/>
                  <a:sym typeface="Trebuchet MS"/>
                </a:rPr>
                <a:t>請求＆支払</a:t>
              </a:r>
              <a:endParaRPr/>
            </a:p>
          </p:txBody>
        </p:sp>
        <p:sp>
          <p:nvSpPr>
            <p:cNvPr id="175" name="Google Shape;175;p19"/>
            <p:cNvSpPr/>
            <p:nvPr/>
          </p:nvSpPr>
          <p:spPr>
            <a:xfrm>
              <a:off x="5285003" y="1466165"/>
              <a:ext cx="1545417" cy="1133999"/>
            </a:xfrm>
            <a:prstGeom prst="roundRect">
              <a:avLst>
                <a:gd name="adj" fmla="val 10000"/>
              </a:avLst>
            </a:prstGeom>
            <a:solidFill>
              <a:schemeClr val="lt1">
                <a:alpha val="89803"/>
              </a:schemeClr>
            </a:solidFill>
            <a:ln w="19050" cap="rnd" cmpd="sng">
              <a:solidFill>
                <a:srgbClr val="5E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txBox="1"/>
            <p:nvPr/>
          </p:nvSpPr>
          <p:spPr>
            <a:xfrm>
              <a:off x="5318217" y="1499379"/>
              <a:ext cx="1478989" cy="1067571"/>
            </a:xfrm>
            <a:prstGeom prst="rect">
              <a:avLst/>
            </a:prstGeom>
            <a:noFill/>
            <a:ln>
              <a:noFill/>
            </a:ln>
          </p:spPr>
          <p:txBody>
            <a:bodyPr spcFirstLastPara="1" wrap="square" lIns="56875" tIns="56875" rIns="56875" bIns="56875" anchor="t"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予約の内容と請求方法についてメールでお知らせ</a:t>
              </a:r>
              <a:endParaRPr/>
            </a:p>
            <a:p>
              <a:pPr marL="57150" marR="0" lvl="1" indent="-57150" algn="l" rtl="0">
                <a:lnSpc>
                  <a:spcPct val="90000"/>
                </a:lnSpc>
                <a:spcBef>
                  <a:spcPts val="12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法人契約の企業様は企業間取り決めの支払い方法も可能</a:t>
              </a:r>
              <a:endParaRPr/>
            </a:p>
          </p:txBody>
        </p:sp>
      </p:grpSp>
      <p:grpSp>
        <p:nvGrpSpPr>
          <p:cNvPr id="177" name="Google Shape;177;p19"/>
          <p:cNvGrpSpPr/>
          <p:nvPr/>
        </p:nvGrpSpPr>
        <p:grpSpPr>
          <a:xfrm>
            <a:off x="256178" y="5208116"/>
            <a:ext cx="6827022" cy="1745930"/>
            <a:chOff x="3398" y="854234"/>
            <a:chExt cx="6827022" cy="1745930"/>
          </a:xfrm>
        </p:grpSpPr>
        <p:sp>
          <p:nvSpPr>
            <p:cNvPr id="178" name="Google Shape;178;p19"/>
            <p:cNvSpPr/>
            <p:nvPr/>
          </p:nvSpPr>
          <p:spPr>
            <a:xfrm>
              <a:off x="3398" y="854234"/>
              <a:ext cx="1545417" cy="917897"/>
            </a:xfrm>
            <a:prstGeom prst="roundRect">
              <a:avLst>
                <a:gd name="adj" fmla="val 10000"/>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txBox="1"/>
            <p:nvPr/>
          </p:nvSpPr>
          <p:spPr>
            <a:xfrm>
              <a:off x="3398" y="854234"/>
              <a:ext cx="1545417" cy="611931"/>
            </a:xfrm>
            <a:prstGeom prst="rect">
              <a:avLst/>
            </a:prstGeom>
            <a:noFill/>
            <a:ln>
              <a:noFill/>
            </a:ln>
          </p:spPr>
          <p:txBody>
            <a:bodyPr spcFirstLastPara="1" wrap="square" lIns="128000" tIns="128000" rIns="128000" bIns="68575" anchor="t" anchorCtr="0">
              <a:noAutofit/>
            </a:bodyPr>
            <a:lstStyle/>
            <a:p>
              <a:pPr marL="0" marR="0" lvl="0" indent="0" algn="r" rtl="0">
                <a:lnSpc>
                  <a:spcPct val="90000"/>
                </a:lnSpc>
                <a:spcBef>
                  <a:spcPts val="0"/>
                </a:spcBef>
                <a:spcAft>
                  <a:spcPts val="0"/>
                </a:spcAft>
                <a:buClr>
                  <a:schemeClr val="lt1"/>
                </a:buClr>
                <a:buSzPts val="1800"/>
                <a:buFont typeface="Trebuchet MS"/>
                <a:buNone/>
              </a:pPr>
              <a:r>
                <a:rPr lang="ja-JP" sz="1800" b="1" i="0" u="none" strike="noStrike" cap="none">
                  <a:solidFill>
                    <a:schemeClr val="lt1"/>
                  </a:solidFill>
                  <a:latin typeface="Trebuchet MS"/>
                  <a:ea typeface="Trebuchet MS"/>
                  <a:cs typeface="Trebuchet MS"/>
                  <a:sym typeface="Trebuchet MS"/>
                </a:rPr>
                <a:t>結果判明</a:t>
              </a:r>
              <a:endParaRPr/>
            </a:p>
          </p:txBody>
        </p:sp>
        <p:sp>
          <p:nvSpPr>
            <p:cNvPr id="180" name="Google Shape;180;p19"/>
            <p:cNvSpPr/>
            <p:nvPr/>
          </p:nvSpPr>
          <p:spPr>
            <a:xfrm>
              <a:off x="319930" y="1466165"/>
              <a:ext cx="1545417" cy="1133999"/>
            </a:xfrm>
            <a:prstGeom prst="roundRect">
              <a:avLst>
                <a:gd name="adj" fmla="val 10000"/>
              </a:avLst>
            </a:prstGeom>
            <a:solidFill>
              <a:schemeClr val="lt1">
                <a:alpha val="89803"/>
              </a:schemeClr>
            </a:solidFill>
            <a:ln w="19050" cap="rnd" cmpd="sng">
              <a:solidFill>
                <a:srgbClr val="5E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txBox="1"/>
            <p:nvPr/>
          </p:nvSpPr>
          <p:spPr>
            <a:xfrm>
              <a:off x="353144" y="1499379"/>
              <a:ext cx="1478989" cy="1067571"/>
            </a:xfrm>
            <a:prstGeom prst="rect">
              <a:avLst/>
            </a:prstGeom>
            <a:noFill/>
            <a:ln>
              <a:noFill/>
            </a:ln>
          </p:spPr>
          <p:txBody>
            <a:bodyPr spcFirstLastPara="1" wrap="square" lIns="56875" tIns="56875" rIns="56875" bIns="56875" anchor="t"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1" i="0" u="none" strike="noStrike" cap="none">
                  <a:solidFill>
                    <a:schemeClr val="dk1"/>
                  </a:solidFill>
                  <a:latin typeface="Trebuchet MS"/>
                  <a:ea typeface="Trebuchet MS"/>
                  <a:cs typeface="Trebuchet MS"/>
                  <a:sym typeface="Trebuchet MS"/>
                </a:rPr>
                <a:t>検体後</a:t>
              </a:r>
              <a:r>
                <a:rPr lang="ja-JP" sz="800" b="1">
                  <a:solidFill>
                    <a:schemeClr val="dk1"/>
                  </a:solidFill>
                  <a:latin typeface="Trebuchet MS"/>
                  <a:ea typeface="Trebuchet MS"/>
                  <a:cs typeface="Trebuchet MS"/>
                  <a:sym typeface="Trebuchet MS"/>
                </a:rPr>
                <a:t>06-24</a:t>
              </a:r>
              <a:r>
                <a:rPr lang="ja-JP" sz="800" b="1" i="0" u="none" strike="noStrike" cap="none">
                  <a:solidFill>
                    <a:schemeClr val="dk1"/>
                  </a:solidFill>
                  <a:latin typeface="Trebuchet MS"/>
                  <a:ea typeface="Trebuchet MS"/>
                  <a:cs typeface="Trebuchet MS"/>
                  <a:sym typeface="Trebuchet MS"/>
                </a:rPr>
                <a:t>時間</a:t>
              </a:r>
              <a:r>
                <a:rPr lang="ja-JP" sz="800" b="0" i="0" u="none" strike="noStrike" cap="none">
                  <a:solidFill>
                    <a:schemeClr val="dk1"/>
                  </a:solidFill>
                  <a:latin typeface="Trebuchet MS"/>
                  <a:ea typeface="Trebuchet MS"/>
                  <a:cs typeface="Trebuchet MS"/>
                  <a:sym typeface="Trebuchet MS"/>
                </a:rPr>
                <a:t>を目安に結果が出ます（注３)</a:t>
              </a:r>
              <a:endParaRPr sz="800" b="0" i="0" u="none" strike="noStrike" cap="none">
                <a:solidFill>
                  <a:schemeClr val="dk1"/>
                </a:solidFill>
                <a:latin typeface="Trebuchet MS"/>
                <a:ea typeface="Trebuchet MS"/>
                <a:cs typeface="Trebuchet MS"/>
                <a:sym typeface="Trebuchet MS"/>
              </a:endParaRPr>
            </a:p>
            <a:p>
              <a:pPr marL="57150" marR="0" lvl="1" indent="-57150" algn="l" rtl="0">
                <a:lnSpc>
                  <a:spcPct val="90000"/>
                </a:lnSpc>
                <a:spcBef>
                  <a:spcPts val="12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この時発行されるのはトルコ政府指定の書式（注４）</a:t>
              </a:r>
              <a:endParaRPr/>
            </a:p>
          </p:txBody>
        </p:sp>
        <p:sp>
          <p:nvSpPr>
            <p:cNvPr id="182" name="Google Shape;182;p19"/>
            <p:cNvSpPr/>
            <p:nvPr/>
          </p:nvSpPr>
          <p:spPr>
            <a:xfrm>
              <a:off x="1783096" y="967817"/>
              <a:ext cx="496673" cy="384764"/>
            </a:xfrm>
            <a:prstGeom prst="rightArrow">
              <a:avLst>
                <a:gd name="adj1" fmla="val 60000"/>
                <a:gd name="adj2" fmla="val 50000"/>
              </a:avLst>
            </a:prstGeom>
            <a:solidFill>
              <a:srgbClr val="B3E2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txBox="1"/>
            <p:nvPr/>
          </p:nvSpPr>
          <p:spPr>
            <a:xfrm>
              <a:off x="1783096" y="1044770"/>
              <a:ext cx="381244" cy="2308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Trebuchet MS"/>
                <a:buNone/>
              </a:pPr>
              <a:endParaRPr sz="1400" b="0" i="0" u="none" strike="noStrike" cap="none">
                <a:solidFill>
                  <a:schemeClr val="lt1"/>
                </a:solidFill>
                <a:latin typeface="Trebuchet MS"/>
                <a:ea typeface="Trebuchet MS"/>
                <a:cs typeface="Trebuchet MS"/>
                <a:sym typeface="Trebuchet MS"/>
              </a:endParaRPr>
            </a:p>
          </p:txBody>
        </p:sp>
        <p:sp>
          <p:nvSpPr>
            <p:cNvPr id="184" name="Google Shape;184;p19"/>
            <p:cNvSpPr/>
            <p:nvPr/>
          </p:nvSpPr>
          <p:spPr>
            <a:xfrm>
              <a:off x="2485935" y="854234"/>
              <a:ext cx="1545417" cy="917897"/>
            </a:xfrm>
            <a:prstGeom prst="roundRect">
              <a:avLst>
                <a:gd name="adj" fmla="val 10000"/>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txBox="1"/>
            <p:nvPr/>
          </p:nvSpPr>
          <p:spPr>
            <a:xfrm>
              <a:off x="2485935" y="854234"/>
              <a:ext cx="1545417" cy="611931"/>
            </a:xfrm>
            <a:prstGeom prst="rect">
              <a:avLst/>
            </a:prstGeom>
            <a:noFill/>
            <a:ln>
              <a:noFill/>
            </a:ln>
          </p:spPr>
          <p:txBody>
            <a:bodyPr spcFirstLastPara="1" wrap="square" lIns="78225" tIns="78225" rIns="78225" bIns="41900" anchor="ctr" anchorCtr="0">
              <a:noAutofit/>
            </a:bodyPr>
            <a:lstStyle/>
            <a:p>
              <a:pPr marL="0" marR="0" lvl="0" indent="0" algn="r" rtl="0">
                <a:lnSpc>
                  <a:spcPct val="90000"/>
                </a:lnSpc>
                <a:spcBef>
                  <a:spcPts val="0"/>
                </a:spcBef>
                <a:spcAft>
                  <a:spcPts val="0"/>
                </a:spcAft>
                <a:buClr>
                  <a:schemeClr val="lt1"/>
                </a:buClr>
                <a:buSzPts val="1050"/>
                <a:buFont typeface="Trebuchet MS"/>
                <a:buNone/>
              </a:pPr>
              <a:r>
                <a:rPr lang="ja-JP" sz="1050" b="1" i="0" u="none" strike="noStrike" cap="none">
                  <a:solidFill>
                    <a:schemeClr val="lt1"/>
                  </a:solidFill>
                  <a:latin typeface="Trebuchet MS"/>
                  <a:ea typeface="Trebuchet MS"/>
                  <a:cs typeface="Trebuchet MS"/>
                  <a:sym typeface="Trebuchet MS"/>
                </a:rPr>
                <a:t>日本政府指定書式作成</a:t>
              </a:r>
              <a:endParaRPr sz="1050" b="1" i="0" u="none" strike="noStrike" cap="none">
                <a:solidFill>
                  <a:schemeClr val="lt1"/>
                </a:solidFill>
                <a:latin typeface="Trebuchet MS"/>
                <a:ea typeface="Trebuchet MS"/>
                <a:cs typeface="Trebuchet MS"/>
                <a:sym typeface="Trebuchet MS"/>
              </a:endParaRPr>
            </a:p>
          </p:txBody>
        </p:sp>
        <p:sp>
          <p:nvSpPr>
            <p:cNvPr id="186" name="Google Shape;186;p19"/>
            <p:cNvSpPr/>
            <p:nvPr/>
          </p:nvSpPr>
          <p:spPr>
            <a:xfrm>
              <a:off x="2802466" y="1466165"/>
              <a:ext cx="1545417" cy="1133999"/>
            </a:xfrm>
            <a:prstGeom prst="roundRect">
              <a:avLst>
                <a:gd name="adj" fmla="val 10000"/>
              </a:avLst>
            </a:prstGeom>
            <a:solidFill>
              <a:schemeClr val="lt1">
                <a:alpha val="89803"/>
              </a:schemeClr>
            </a:solidFill>
            <a:ln w="19050" cap="rnd" cmpd="sng">
              <a:solidFill>
                <a:srgbClr val="5E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txBox="1"/>
            <p:nvPr/>
          </p:nvSpPr>
          <p:spPr>
            <a:xfrm>
              <a:off x="2835680" y="1499379"/>
              <a:ext cx="1478989" cy="1067571"/>
            </a:xfrm>
            <a:prstGeom prst="rect">
              <a:avLst/>
            </a:prstGeom>
            <a:noFill/>
            <a:ln>
              <a:noFill/>
            </a:ln>
          </p:spPr>
          <p:txBody>
            <a:bodyPr spcFirstLastPara="1" wrap="square" lIns="56875" tIns="56875" rIns="56875" bIns="56875" anchor="t"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結果判明後書類の作成を行います、大方、</a:t>
              </a:r>
              <a:r>
                <a:rPr lang="ja-JP" sz="800" b="1" i="0" u="none" strike="noStrike" cap="none">
                  <a:solidFill>
                    <a:schemeClr val="dk1"/>
                  </a:solidFill>
                  <a:latin typeface="Trebuchet MS"/>
                  <a:ea typeface="Trebuchet MS"/>
                  <a:cs typeface="Trebuchet MS"/>
                  <a:sym typeface="Trebuchet MS"/>
                </a:rPr>
                <a:t>検体後12-24時間</a:t>
              </a:r>
              <a:r>
                <a:rPr lang="ja-JP" sz="800" b="0" i="0" u="none" strike="noStrike" cap="none">
                  <a:solidFill>
                    <a:schemeClr val="dk1"/>
                  </a:solidFill>
                  <a:latin typeface="Trebuchet MS"/>
                  <a:ea typeface="Trebuchet MS"/>
                  <a:cs typeface="Trebuchet MS"/>
                  <a:sym typeface="Trebuchet MS"/>
                </a:rPr>
                <a:t>以内にお渡しできております。（注５）</a:t>
              </a:r>
              <a:endParaRPr/>
            </a:p>
          </p:txBody>
        </p:sp>
        <p:sp>
          <p:nvSpPr>
            <p:cNvPr id="188" name="Google Shape;188;p19"/>
            <p:cNvSpPr/>
            <p:nvPr/>
          </p:nvSpPr>
          <p:spPr>
            <a:xfrm>
              <a:off x="4265632" y="967817"/>
              <a:ext cx="496673" cy="384764"/>
            </a:xfrm>
            <a:prstGeom prst="rightArrow">
              <a:avLst>
                <a:gd name="adj1" fmla="val 60000"/>
                <a:gd name="adj2" fmla="val 50000"/>
              </a:avLst>
            </a:prstGeom>
            <a:solidFill>
              <a:srgbClr val="B3E2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txBox="1"/>
            <p:nvPr/>
          </p:nvSpPr>
          <p:spPr>
            <a:xfrm>
              <a:off x="4265632" y="1044770"/>
              <a:ext cx="381244" cy="2308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Trebuchet MS"/>
                <a:buNone/>
              </a:pPr>
              <a:endParaRPr sz="1400" b="0" i="0" u="none" strike="noStrike" cap="none">
                <a:solidFill>
                  <a:schemeClr val="lt1"/>
                </a:solidFill>
                <a:latin typeface="Trebuchet MS"/>
                <a:ea typeface="Trebuchet MS"/>
                <a:cs typeface="Trebuchet MS"/>
                <a:sym typeface="Trebuchet MS"/>
              </a:endParaRPr>
            </a:p>
          </p:txBody>
        </p:sp>
        <p:sp>
          <p:nvSpPr>
            <p:cNvPr id="190" name="Google Shape;190;p19"/>
            <p:cNvSpPr/>
            <p:nvPr/>
          </p:nvSpPr>
          <p:spPr>
            <a:xfrm>
              <a:off x="4968472" y="854234"/>
              <a:ext cx="1545417" cy="917897"/>
            </a:xfrm>
            <a:prstGeom prst="roundRect">
              <a:avLst>
                <a:gd name="adj" fmla="val 10000"/>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txBox="1"/>
            <p:nvPr/>
          </p:nvSpPr>
          <p:spPr>
            <a:xfrm>
              <a:off x="4968472" y="854234"/>
              <a:ext cx="1545417" cy="611931"/>
            </a:xfrm>
            <a:prstGeom prst="rect">
              <a:avLst/>
            </a:prstGeom>
            <a:noFill/>
            <a:ln>
              <a:noFill/>
            </a:ln>
          </p:spPr>
          <p:txBody>
            <a:bodyPr spcFirstLastPara="1" wrap="square" lIns="128000" tIns="128000" rIns="128000" bIns="68575" anchor="t" anchorCtr="0">
              <a:noAutofit/>
            </a:bodyPr>
            <a:lstStyle/>
            <a:p>
              <a:pPr marL="0" marR="0" lvl="0" indent="0" algn="r" rtl="0">
                <a:lnSpc>
                  <a:spcPct val="90000"/>
                </a:lnSpc>
                <a:spcBef>
                  <a:spcPts val="0"/>
                </a:spcBef>
                <a:spcAft>
                  <a:spcPts val="0"/>
                </a:spcAft>
                <a:buClr>
                  <a:schemeClr val="lt1"/>
                </a:buClr>
                <a:buSzPts val="1800"/>
                <a:buFont typeface="Trebuchet MS"/>
                <a:buNone/>
              </a:pPr>
              <a:r>
                <a:rPr lang="ja-JP" sz="1800" b="1" i="0" u="none" strike="noStrike" cap="none">
                  <a:solidFill>
                    <a:schemeClr val="lt1"/>
                  </a:solidFill>
                  <a:latin typeface="Trebuchet MS"/>
                  <a:ea typeface="Trebuchet MS"/>
                  <a:cs typeface="Trebuchet MS"/>
                  <a:sym typeface="Trebuchet MS"/>
                </a:rPr>
                <a:t>証明書受領</a:t>
              </a:r>
              <a:endParaRPr/>
            </a:p>
          </p:txBody>
        </p:sp>
        <p:sp>
          <p:nvSpPr>
            <p:cNvPr id="192" name="Google Shape;192;p19"/>
            <p:cNvSpPr/>
            <p:nvPr/>
          </p:nvSpPr>
          <p:spPr>
            <a:xfrm>
              <a:off x="5285003" y="1466165"/>
              <a:ext cx="1545417" cy="1133999"/>
            </a:xfrm>
            <a:prstGeom prst="roundRect">
              <a:avLst>
                <a:gd name="adj" fmla="val 10000"/>
              </a:avLst>
            </a:prstGeom>
            <a:solidFill>
              <a:schemeClr val="lt1">
                <a:alpha val="89803"/>
              </a:schemeClr>
            </a:solidFill>
            <a:ln w="19050" cap="rnd" cmpd="sng">
              <a:solidFill>
                <a:srgbClr val="5E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txBox="1"/>
            <p:nvPr/>
          </p:nvSpPr>
          <p:spPr>
            <a:xfrm>
              <a:off x="5318217" y="1499379"/>
              <a:ext cx="1478989" cy="1067571"/>
            </a:xfrm>
            <a:prstGeom prst="rect">
              <a:avLst/>
            </a:prstGeom>
            <a:noFill/>
            <a:ln>
              <a:noFill/>
            </a:ln>
          </p:spPr>
          <p:txBody>
            <a:bodyPr spcFirstLastPara="1" wrap="square" lIns="56875" tIns="56875" rIns="56875" bIns="56875" anchor="t"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①トルコ保健省認定英語記載と、②日本厚生省指定の陰性証明、二種</a:t>
              </a:r>
              <a:endParaRPr sz="800" b="0" i="0" u="none" strike="noStrike" cap="none">
                <a:solidFill>
                  <a:schemeClr val="dk1"/>
                </a:solidFill>
                <a:latin typeface="Trebuchet MS"/>
                <a:ea typeface="Trebuchet MS"/>
                <a:cs typeface="Trebuchet MS"/>
                <a:sym typeface="Trebuchet MS"/>
              </a:endParaRPr>
            </a:p>
            <a:p>
              <a:pPr marL="57150" marR="0" lvl="1" indent="-57150" algn="l" rtl="0">
                <a:lnSpc>
                  <a:spcPct val="90000"/>
                </a:lnSpc>
                <a:spcBef>
                  <a:spcPts val="12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検査結果はメールにてお送りします。（注６）</a:t>
              </a:r>
              <a:endParaRPr sz="800" b="0" i="0" u="none" strike="noStrike" cap="none">
                <a:solidFill>
                  <a:schemeClr val="dk1"/>
                </a:solidFill>
                <a:latin typeface="Trebuchet MS"/>
                <a:ea typeface="Trebuchet MS"/>
                <a:cs typeface="Trebuchet MS"/>
                <a:sym typeface="Trebuchet MS"/>
              </a:endParaRPr>
            </a:p>
          </p:txBody>
        </p:sp>
      </p:grpSp>
      <p:sp>
        <p:nvSpPr>
          <p:cNvPr id="194" name="Google Shape;194;p19"/>
          <p:cNvSpPr txBox="1"/>
          <p:nvPr/>
        </p:nvSpPr>
        <p:spPr>
          <a:xfrm>
            <a:off x="29626" y="2940050"/>
            <a:ext cx="4999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u="none" strike="noStrike" cap="none">
                <a:solidFill>
                  <a:srgbClr val="004097"/>
                </a:solidFill>
                <a:latin typeface="Arial"/>
                <a:ea typeface="Arial"/>
                <a:cs typeface="Arial"/>
                <a:sym typeface="Arial"/>
              </a:rPr>
              <a:t>PCR検査予約代行のサービスの流れ</a:t>
            </a:r>
            <a:r>
              <a:rPr lang="ja-JP" sz="900" b="1" i="0" u="none" strike="noStrike" cap="none">
                <a:solidFill>
                  <a:srgbClr val="004097"/>
                </a:solidFill>
                <a:latin typeface="Arial"/>
                <a:ea typeface="Arial"/>
                <a:cs typeface="Arial"/>
                <a:sym typeface="Arial"/>
              </a:rPr>
              <a:t>（申込から受領まで）</a:t>
            </a:r>
            <a:endParaRPr sz="900" b="1" i="0" u="none" strike="noStrike" cap="none">
              <a:solidFill>
                <a:srgbClr val="004097"/>
              </a:solidFill>
              <a:latin typeface="Arial"/>
              <a:ea typeface="Arial"/>
              <a:cs typeface="Arial"/>
              <a:sym typeface="Arial"/>
            </a:endParaRPr>
          </a:p>
        </p:txBody>
      </p:sp>
      <p:cxnSp>
        <p:nvCxnSpPr>
          <p:cNvPr id="195" name="Google Shape;195;p19"/>
          <p:cNvCxnSpPr/>
          <p:nvPr/>
        </p:nvCxnSpPr>
        <p:spPr>
          <a:xfrm>
            <a:off x="76200" y="3235853"/>
            <a:ext cx="49530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sp>
        <p:nvSpPr>
          <p:cNvPr id="196" name="Google Shape;196;p19"/>
          <p:cNvSpPr txBox="1"/>
          <p:nvPr/>
        </p:nvSpPr>
        <p:spPr>
          <a:xfrm>
            <a:off x="76200" y="7032526"/>
            <a:ext cx="40736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u="none" strike="noStrike" cap="none">
                <a:solidFill>
                  <a:srgbClr val="004097"/>
                </a:solidFill>
                <a:latin typeface="Arial"/>
                <a:ea typeface="Arial"/>
                <a:cs typeface="Arial"/>
                <a:sym typeface="Arial"/>
              </a:rPr>
              <a:t>注意事項　</a:t>
            </a:r>
            <a:r>
              <a:rPr lang="ja-JP" sz="1400" b="1" i="0" u="none" strike="noStrike" cap="none">
                <a:solidFill>
                  <a:srgbClr val="FF0000"/>
                </a:solidFill>
                <a:latin typeface="Arial"/>
                <a:ea typeface="Arial"/>
                <a:cs typeface="Arial"/>
                <a:sym typeface="Arial"/>
              </a:rPr>
              <a:t>※必ずお読みください</a:t>
            </a:r>
            <a:endParaRPr sz="1400" b="1" i="0" u="none" strike="noStrike" cap="none">
              <a:solidFill>
                <a:srgbClr val="FF0000"/>
              </a:solidFill>
              <a:latin typeface="Arial"/>
              <a:ea typeface="Arial"/>
              <a:cs typeface="Arial"/>
              <a:sym typeface="Arial"/>
            </a:endParaRPr>
          </a:p>
        </p:txBody>
      </p:sp>
      <p:cxnSp>
        <p:nvCxnSpPr>
          <p:cNvPr id="197" name="Google Shape;197;p19"/>
          <p:cNvCxnSpPr/>
          <p:nvPr/>
        </p:nvCxnSpPr>
        <p:spPr>
          <a:xfrm>
            <a:off x="122773" y="7328329"/>
            <a:ext cx="43434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sp>
        <p:nvSpPr>
          <p:cNvPr id="198" name="Google Shape;198;p19"/>
          <p:cNvSpPr txBox="1"/>
          <p:nvPr/>
        </p:nvSpPr>
        <p:spPr>
          <a:xfrm>
            <a:off x="252780" y="7401858"/>
            <a:ext cx="6986100" cy="270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b="0" i="0" u="none" strike="noStrike" cap="none">
                <a:solidFill>
                  <a:schemeClr val="dk1"/>
                </a:solidFill>
                <a:latin typeface="Trebuchet MS"/>
                <a:ea typeface="Trebuchet MS"/>
                <a:cs typeface="Trebuchet MS"/>
                <a:sym typeface="Trebuchet MS"/>
              </a:rPr>
              <a:t>（注１）お申し込み後72時間以内の検査をご希望される予約の場合はフォームをご入力後、電話連絡も併せてお願い致します。(0531 780 2693)</a:t>
            </a:r>
            <a:endParaRPr/>
          </a:p>
          <a:p>
            <a:pPr marL="0" marR="0" lvl="0" indent="0" algn="l" rtl="0">
              <a:spcBef>
                <a:spcPts val="0"/>
              </a:spcBef>
              <a:spcAft>
                <a:spcPts val="0"/>
              </a:spcAft>
              <a:buNone/>
            </a:pPr>
            <a:r>
              <a:rPr lang="ja-JP" sz="1000">
                <a:solidFill>
                  <a:srgbClr val="202124"/>
                </a:solidFill>
                <a:latin typeface="Roboto"/>
                <a:ea typeface="Roboto"/>
                <a:cs typeface="Roboto"/>
                <a:sym typeface="Roboto"/>
              </a:rPr>
              <a:t>（注２）</a:t>
            </a:r>
            <a:r>
              <a:rPr lang="ja-JP" sz="1000">
                <a:solidFill>
                  <a:schemeClr val="dk1"/>
                </a:solidFill>
                <a:latin typeface="Roboto"/>
                <a:ea typeface="Roboto"/>
                <a:cs typeface="Roboto"/>
                <a:sym typeface="Roboto"/>
              </a:rPr>
              <a:t>お申し込み後３営</a:t>
            </a:r>
            <a:r>
              <a:rPr lang="ja-JP" sz="1000">
                <a:solidFill>
                  <a:srgbClr val="202124"/>
                </a:solidFill>
                <a:latin typeface="Roboto"/>
                <a:ea typeface="Roboto"/>
                <a:cs typeface="Roboto"/>
                <a:sym typeface="Roboto"/>
              </a:rPr>
              <a:t>業日以内に予約可否のご連絡をいたします。</a:t>
            </a:r>
            <a:r>
              <a:rPr lang="ja-JP" sz="1000">
                <a:solidFill>
                  <a:srgbClr val="000000"/>
                </a:solidFill>
                <a:latin typeface="Calibri"/>
                <a:ea typeface="Calibri"/>
                <a:cs typeface="Calibri"/>
                <a:sym typeface="Calibri"/>
              </a:rPr>
              <a:t>陰性証明が出国前</a:t>
            </a:r>
            <a:r>
              <a:rPr lang="ja-JP" sz="1000" b="0" i="0">
                <a:solidFill>
                  <a:srgbClr val="000000"/>
                </a:solidFill>
                <a:latin typeface="Calibri"/>
                <a:ea typeface="Calibri"/>
                <a:cs typeface="Calibri"/>
                <a:sym typeface="Calibri"/>
              </a:rPr>
              <a:t>72時間前以内指定の性質上、申込順ではなく、直近のフライト予約また再検査が必要なお客様より順次対応を行っております。</a:t>
            </a:r>
            <a:endParaRPr sz="1000" b="0" i="0">
              <a:solidFill>
                <a:srgbClr val="000000"/>
              </a:solidFill>
              <a:latin typeface="Calibri"/>
              <a:ea typeface="Calibri"/>
              <a:cs typeface="Calibri"/>
              <a:sym typeface="Calibri"/>
            </a:endParaRPr>
          </a:p>
          <a:p>
            <a:pPr marL="0" marR="0" lvl="0" indent="0" algn="l" rtl="0">
              <a:spcBef>
                <a:spcPts val="0"/>
              </a:spcBef>
              <a:spcAft>
                <a:spcPts val="0"/>
              </a:spcAft>
              <a:buNone/>
            </a:pPr>
            <a:r>
              <a:rPr lang="ja-JP" sz="1000" b="0" i="0">
                <a:solidFill>
                  <a:srgbClr val="000000"/>
                </a:solidFill>
                <a:latin typeface="Calibri"/>
                <a:ea typeface="Calibri"/>
                <a:cs typeface="Calibri"/>
                <a:sym typeface="Calibri"/>
              </a:rPr>
              <a:t>（注３）検査結果は受診後、</a:t>
            </a:r>
            <a:r>
              <a:rPr lang="ja-JP" sz="1000">
                <a:latin typeface="Calibri"/>
                <a:ea typeface="Calibri"/>
                <a:cs typeface="Calibri"/>
                <a:sym typeface="Calibri"/>
              </a:rPr>
              <a:t>２４</a:t>
            </a:r>
            <a:r>
              <a:rPr lang="ja-JP" sz="1000" b="0" i="0">
                <a:solidFill>
                  <a:srgbClr val="000000"/>
                </a:solidFill>
                <a:latin typeface="Calibri"/>
                <a:ea typeface="Calibri"/>
                <a:cs typeface="Calibri"/>
                <a:sym typeface="Calibri"/>
              </a:rPr>
              <a:t>時間を目安にメールで送付されますが、病院の都合や交通渋滞などによる検体到着遅れ等、予期せぬトラブルで時間を要するケースもございます。</a:t>
            </a:r>
            <a:endParaRPr sz="1000" b="0" i="0">
              <a:solidFill>
                <a:srgbClr val="000000"/>
              </a:solidFill>
              <a:latin typeface="Calibri"/>
              <a:ea typeface="Calibri"/>
              <a:cs typeface="Calibri"/>
              <a:sym typeface="Calibri"/>
            </a:endParaRPr>
          </a:p>
          <a:p>
            <a:pPr marL="0" marR="0" lvl="0" indent="0" algn="l" rtl="0">
              <a:spcBef>
                <a:spcPts val="0"/>
              </a:spcBef>
              <a:spcAft>
                <a:spcPts val="0"/>
              </a:spcAft>
              <a:buNone/>
            </a:pPr>
            <a:r>
              <a:rPr lang="ja-JP" sz="1000">
                <a:solidFill>
                  <a:srgbClr val="000000"/>
                </a:solidFill>
                <a:latin typeface="Calibri"/>
                <a:ea typeface="Calibri"/>
                <a:cs typeface="Calibri"/>
                <a:sym typeface="Calibri"/>
              </a:rPr>
              <a:t>（注４）</a:t>
            </a:r>
            <a:r>
              <a:rPr lang="ja-JP" sz="1000">
                <a:solidFill>
                  <a:schemeClr val="dk1"/>
                </a:solidFill>
                <a:latin typeface="Trebuchet MS"/>
                <a:ea typeface="Trebuchet MS"/>
                <a:cs typeface="Trebuchet MS"/>
                <a:sym typeface="Trebuchet MS"/>
              </a:rPr>
              <a:t>検査結果が陽性だった場合、渡航は中止となり、そのまま滞在場所で７日間の隔離となります。トルコ保健省の措置に従い、投薬での自宅療養や症状が重い場合は病院等での治療措置となります。</a:t>
            </a:r>
            <a:endParaRPr sz="10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000">
                <a:solidFill>
                  <a:schemeClr val="dk1"/>
                </a:solidFill>
                <a:latin typeface="Trebuchet MS"/>
                <a:ea typeface="Trebuchet MS"/>
                <a:cs typeface="Trebuchet MS"/>
                <a:sym typeface="Trebuchet MS"/>
              </a:rPr>
              <a:t>（注５）発行された陰性証明に関しては、弊社でも病院側より検査結果・陰性証明を受け取り記載事項等に間違いがないか確認致します。</a:t>
            </a:r>
            <a:r>
              <a:rPr lang="ja-JP" sz="1000" b="1" u="sng">
                <a:solidFill>
                  <a:schemeClr val="hlink"/>
                </a:solidFill>
                <a:latin typeface="Trebuchet MS"/>
                <a:ea typeface="Trebuchet MS"/>
                <a:cs typeface="Trebuchet MS"/>
                <a:sym typeface="Trebuchet MS"/>
                <a:hlinkClick r:id="rId7"/>
              </a:rPr>
              <a:t>個人情報保護方針・個人情報の取扱いについて</a:t>
            </a:r>
            <a:r>
              <a:rPr lang="ja-JP" sz="1000" b="1" u="sng">
                <a:solidFill>
                  <a:srgbClr val="0070C0"/>
                </a:solidFill>
                <a:latin typeface="Trebuchet MS"/>
                <a:ea typeface="Trebuchet MS"/>
                <a:cs typeface="Trebuchet MS"/>
                <a:sym typeface="Trebuchet MS"/>
              </a:rPr>
              <a:t>　</a:t>
            </a:r>
            <a:r>
              <a:rPr lang="ja-JP" sz="1000">
                <a:solidFill>
                  <a:schemeClr val="dk1"/>
                </a:solidFill>
                <a:latin typeface="Trebuchet MS"/>
                <a:ea typeface="Trebuchet MS"/>
                <a:cs typeface="Trebuchet MS"/>
                <a:sym typeface="Trebuchet MS"/>
              </a:rPr>
              <a:t>検査書の内容については受領時に必ずお客様にても確認いただき、間違いがある場合は速やかにお申し出ください。当日搭乗の際に気付き不備が生じた場合でも当社では責任を負いかねます。</a:t>
            </a:r>
            <a:endParaRPr sz="10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000" b="0" i="0">
                <a:solidFill>
                  <a:srgbClr val="000000"/>
                </a:solidFill>
                <a:latin typeface="Trebuchet MS"/>
                <a:ea typeface="Trebuchet MS"/>
                <a:cs typeface="Trebuchet MS"/>
                <a:sym typeface="Trebuchet MS"/>
              </a:rPr>
              <a:t>（注６）出来るだけ</a:t>
            </a:r>
            <a:r>
              <a:rPr lang="ja-JP" sz="1000">
                <a:solidFill>
                  <a:schemeClr val="dk1"/>
                </a:solidFill>
                <a:latin typeface="Trebuchet MS"/>
                <a:ea typeface="Trebuchet MS"/>
                <a:cs typeface="Trebuchet MS"/>
                <a:sym typeface="Trebuchet MS"/>
              </a:rPr>
              <a:t>紙媒体に印刷をしお持ちいただくことを推奨しております。印刷した書類上にご自身で文字の訂正や消去は一切されないようお願い申し上げます。</a:t>
            </a:r>
            <a:endParaRPr sz="10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000">
                <a:solidFill>
                  <a:schemeClr val="dk1"/>
                </a:solidFill>
                <a:latin typeface="Trebuchet MS"/>
                <a:ea typeface="Trebuchet MS"/>
                <a:cs typeface="Trebuchet MS"/>
                <a:sym typeface="Trebuchet MS"/>
              </a:rPr>
              <a:t>原則：日本入国の際は印刷された証明書提出が求められる。ただし事前印刷が難しい場合、PDFで端末等に保存し、入国の際に指定されたメールアドレスに送信することで印刷が免除される　となっております。</a:t>
            </a:r>
            <a:endParaRPr sz="1000" b="0" i="0">
              <a:solidFill>
                <a:srgbClr val="000000"/>
              </a:solidFill>
              <a:latin typeface="Trebuchet MS"/>
              <a:ea typeface="Trebuchet MS"/>
              <a:cs typeface="Trebuchet MS"/>
              <a:sym typeface="Trebuchet MS"/>
            </a:endParaRPr>
          </a:p>
          <a:p>
            <a:pPr marL="0" marR="0" lvl="0" indent="0" algn="l" rtl="0">
              <a:spcBef>
                <a:spcPts val="0"/>
              </a:spcBef>
              <a:spcAft>
                <a:spcPts val="0"/>
              </a:spcAft>
              <a:buNone/>
            </a:pPr>
            <a:endParaRPr sz="10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p:nvPr/>
        </p:nvSpPr>
        <p:spPr>
          <a:xfrm>
            <a:off x="2000103" y="7092652"/>
            <a:ext cx="55880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1400" b="1">
                <a:solidFill>
                  <a:schemeClr val="lt1"/>
                </a:solidFill>
                <a:latin typeface="Arial"/>
                <a:ea typeface="Arial"/>
                <a:cs typeface="Arial"/>
                <a:sym typeface="Arial"/>
              </a:rPr>
              <a:t>内	容</a:t>
            </a:r>
            <a:endParaRPr/>
          </a:p>
        </p:txBody>
      </p:sp>
      <p:sp>
        <p:nvSpPr>
          <p:cNvPr id="204" name="Google Shape;204;p20"/>
          <p:cNvSpPr txBox="1"/>
          <p:nvPr/>
        </p:nvSpPr>
        <p:spPr>
          <a:xfrm>
            <a:off x="5154980" y="7083322"/>
            <a:ext cx="55880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1400" b="1">
                <a:solidFill>
                  <a:schemeClr val="lt1"/>
                </a:solidFill>
                <a:latin typeface="Arial"/>
                <a:ea typeface="Arial"/>
                <a:cs typeface="Arial"/>
                <a:sym typeface="Arial"/>
              </a:rPr>
              <a:t>日	時</a:t>
            </a:r>
            <a:endParaRPr/>
          </a:p>
        </p:txBody>
      </p:sp>
      <p:grpSp>
        <p:nvGrpSpPr>
          <p:cNvPr id="205" name="Google Shape;205;p20"/>
          <p:cNvGrpSpPr/>
          <p:nvPr/>
        </p:nvGrpSpPr>
        <p:grpSpPr>
          <a:xfrm>
            <a:off x="116272" y="3549650"/>
            <a:ext cx="4343400" cy="630942"/>
            <a:chOff x="122773" y="1531719"/>
            <a:chExt cx="4343400" cy="630942"/>
          </a:xfrm>
        </p:grpSpPr>
        <p:sp>
          <p:nvSpPr>
            <p:cNvPr id="206" name="Google Shape;206;p20"/>
            <p:cNvSpPr txBox="1"/>
            <p:nvPr/>
          </p:nvSpPr>
          <p:spPr>
            <a:xfrm>
              <a:off x="200049" y="1531719"/>
              <a:ext cx="4073652"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i="0">
                  <a:solidFill>
                    <a:srgbClr val="004097"/>
                  </a:solidFill>
                  <a:latin typeface="Arial"/>
                  <a:ea typeface="Arial"/>
                  <a:cs typeface="Arial"/>
                  <a:sym typeface="Arial"/>
                </a:rPr>
                <a:t>HIS</a:t>
              </a:r>
              <a:r>
                <a:rPr lang="ja-JP" sz="1400" b="1">
                  <a:solidFill>
                    <a:srgbClr val="004097"/>
                  </a:solidFill>
                  <a:latin typeface="Arial"/>
                  <a:ea typeface="Arial"/>
                  <a:cs typeface="Arial"/>
                  <a:sym typeface="Arial"/>
                </a:rPr>
                <a:t> イスタンブール支店</a:t>
              </a:r>
              <a:r>
                <a:rPr lang="ja-JP" sz="1400" b="1" i="0">
                  <a:solidFill>
                    <a:srgbClr val="004097"/>
                  </a:solidFill>
                  <a:latin typeface="Arial"/>
                  <a:ea typeface="Arial"/>
                  <a:cs typeface="Arial"/>
                  <a:sym typeface="Arial"/>
                </a:rPr>
                <a:t>PCR出張検査料金</a:t>
              </a:r>
              <a:endParaRPr sz="1400" b="1" i="0">
                <a:solidFill>
                  <a:srgbClr val="004097"/>
                </a:solidFill>
                <a:latin typeface="Arial"/>
                <a:ea typeface="Arial"/>
                <a:cs typeface="Arial"/>
                <a:sym typeface="Arial"/>
              </a:endParaRPr>
            </a:p>
            <a:p>
              <a:pPr marL="0" marR="0" lvl="0" indent="0" algn="l" rtl="0">
                <a:spcBef>
                  <a:spcPts val="0"/>
                </a:spcBef>
                <a:spcAft>
                  <a:spcPts val="0"/>
                </a:spcAft>
                <a:buNone/>
              </a:pPr>
              <a:r>
                <a:rPr lang="ja-JP" sz="1200" b="1" i="0">
                  <a:solidFill>
                    <a:srgbClr val="004097"/>
                  </a:solidFill>
                  <a:latin typeface="Arial"/>
                  <a:ea typeface="Arial"/>
                  <a:cs typeface="Arial"/>
                  <a:sym typeface="Arial"/>
                </a:rPr>
                <a:t>　（</a:t>
              </a:r>
              <a:r>
                <a:rPr lang="ja-JP" sz="900" b="1" i="0">
                  <a:solidFill>
                    <a:srgbClr val="004097"/>
                  </a:solidFill>
                  <a:latin typeface="Arial"/>
                  <a:ea typeface="Arial"/>
                  <a:cs typeface="Arial"/>
                  <a:sym typeface="Arial"/>
                </a:rPr>
                <a:t>おひとり様当たり/大人・子供・幼児同額となります）</a:t>
              </a:r>
              <a:endParaRPr sz="900" b="1" i="0">
                <a:solidFill>
                  <a:srgbClr val="004097"/>
                </a:solidFill>
                <a:latin typeface="Arial"/>
                <a:ea typeface="Arial"/>
                <a:cs typeface="Arial"/>
                <a:sym typeface="Arial"/>
              </a:endParaRPr>
            </a:p>
            <a:p>
              <a:pPr marL="0" marR="0" lvl="0" indent="0" algn="l" rtl="0">
                <a:spcBef>
                  <a:spcPts val="0"/>
                </a:spcBef>
                <a:spcAft>
                  <a:spcPts val="0"/>
                </a:spcAft>
                <a:buNone/>
              </a:pPr>
              <a:r>
                <a:rPr lang="ja-JP" sz="900" b="1" i="0">
                  <a:solidFill>
                    <a:srgbClr val="004097"/>
                  </a:solidFill>
                  <a:latin typeface="Arial"/>
                  <a:ea typeface="Arial"/>
                  <a:cs typeface="Arial"/>
                  <a:sym typeface="Arial"/>
                </a:rPr>
                <a:t>※病院での来院検査やトルコ国内他都市の場合は別途お問い合わせください。</a:t>
              </a:r>
              <a:endParaRPr/>
            </a:p>
          </p:txBody>
        </p:sp>
        <p:cxnSp>
          <p:nvCxnSpPr>
            <p:cNvPr id="207" name="Google Shape;207;p20"/>
            <p:cNvCxnSpPr/>
            <p:nvPr/>
          </p:nvCxnSpPr>
          <p:spPr>
            <a:xfrm>
              <a:off x="122773" y="2109099"/>
              <a:ext cx="43434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grpSp>
      <p:sp>
        <p:nvSpPr>
          <p:cNvPr id="208" name="Google Shape;208;p20"/>
          <p:cNvSpPr txBox="1"/>
          <p:nvPr/>
        </p:nvSpPr>
        <p:spPr>
          <a:xfrm>
            <a:off x="381000" y="2535476"/>
            <a:ext cx="6602308"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渡航者様にご来院いただき検体採取受診を行います。</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ートルコの病院では英語が通じない職員が多い</a:t>
            </a:r>
            <a:endParaRPr sz="9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ー病院には陽性者が入院している場合もあり感染リスクが高い</a:t>
            </a:r>
            <a:endParaRPr sz="9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等の事情によりご指定住所への出張検査をおすすめしております。</a:t>
            </a:r>
            <a:endParaRPr sz="9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来院検査を希望される場合は申込フォーム備考欄にその旨ご記載いただだいております。</a:t>
            </a:r>
            <a:endParaRPr sz="900">
              <a:solidFill>
                <a:schemeClr val="dk1"/>
              </a:solidFill>
              <a:latin typeface="Trebuchet MS"/>
              <a:ea typeface="Trebuchet MS"/>
              <a:cs typeface="Trebuchet MS"/>
              <a:sym typeface="Trebuchet MS"/>
            </a:endParaRPr>
          </a:p>
        </p:txBody>
      </p:sp>
      <p:sp>
        <p:nvSpPr>
          <p:cNvPr id="209" name="Google Shape;209;p20"/>
          <p:cNvSpPr txBox="1"/>
          <p:nvPr/>
        </p:nvSpPr>
        <p:spPr>
          <a:xfrm>
            <a:off x="23125" y="488604"/>
            <a:ext cx="4999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a:solidFill>
                  <a:srgbClr val="004097"/>
                </a:solidFill>
                <a:latin typeface="Arial"/>
                <a:ea typeface="Arial"/>
                <a:cs typeface="Arial"/>
                <a:sym typeface="Arial"/>
              </a:rPr>
              <a:t>PCR検査予約代行 検体採取について</a:t>
            </a:r>
            <a:endParaRPr sz="900" b="1" i="0">
              <a:solidFill>
                <a:srgbClr val="004097"/>
              </a:solidFill>
              <a:latin typeface="Arial"/>
              <a:ea typeface="Arial"/>
              <a:cs typeface="Arial"/>
              <a:sym typeface="Arial"/>
            </a:endParaRPr>
          </a:p>
        </p:txBody>
      </p:sp>
      <p:cxnSp>
        <p:nvCxnSpPr>
          <p:cNvPr id="210" name="Google Shape;210;p20"/>
          <p:cNvCxnSpPr/>
          <p:nvPr/>
        </p:nvCxnSpPr>
        <p:spPr>
          <a:xfrm>
            <a:off x="69699" y="784407"/>
            <a:ext cx="49530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pic>
        <p:nvPicPr>
          <p:cNvPr id="211" name="Google Shape;211;p20" descr="病院 単色塗りつぶし"/>
          <p:cNvPicPr preferRelativeResize="0"/>
          <p:nvPr/>
        </p:nvPicPr>
        <p:blipFill rotWithShape="1">
          <a:blip r:embed="rId3">
            <a:alphaModFix/>
          </a:blip>
          <a:srcRect/>
          <a:stretch/>
        </p:blipFill>
        <p:spPr>
          <a:xfrm>
            <a:off x="228600" y="2137118"/>
            <a:ext cx="457200" cy="457200"/>
          </a:xfrm>
          <a:prstGeom prst="rect">
            <a:avLst/>
          </a:prstGeom>
          <a:noFill/>
          <a:ln>
            <a:noFill/>
          </a:ln>
        </p:spPr>
      </p:pic>
      <p:sp>
        <p:nvSpPr>
          <p:cNvPr id="212" name="Google Shape;212;p20"/>
          <p:cNvSpPr txBox="1"/>
          <p:nvPr/>
        </p:nvSpPr>
        <p:spPr>
          <a:xfrm>
            <a:off x="642720" y="2225828"/>
            <a:ext cx="881280"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1400" b="1">
                <a:solidFill>
                  <a:srgbClr val="004097"/>
                </a:solidFill>
                <a:latin typeface="Arial"/>
                <a:ea typeface="Arial"/>
                <a:cs typeface="Arial"/>
                <a:sym typeface="Arial"/>
              </a:rPr>
              <a:t>ご来院</a:t>
            </a:r>
            <a:endParaRPr sz="1400">
              <a:solidFill>
                <a:schemeClr val="dk1"/>
              </a:solidFill>
              <a:latin typeface="Trebuchet MS"/>
              <a:ea typeface="Trebuchet MS"/>
              <a:cs typeface="Trebuchet MS"/>
              <a:sym typeface="Trebuchet MS"/>
            </a:endParaRPr>
          </a:p>
        </p:txBody>
      </p:sp>
      <p:pic>
        <p:nvPicPr>
          <p:cNvPr id="213" name="Google Shape;213;p20" descr="救急箱 単色塗りつぶし"/>
          <p:cNvPicPr preferRelativeResize="0"/>
          <p:nvPr/>
        </p:nvPicPr>
        <p:blipFill rotWithShape="1">
          <a:blip r:embed="rId4">
            <a:alphaModFix/>
          </a:blip>
          <a:srcRect/>
          <a:stretch/>
        </p:blipFill>
        <p:spPr>
          <a:xfrm>
            <a:off x="228600" y="882650"/>
            <a:ext cx="457200" cy="457200"/>
          </a:xfrm>
          <a:prstGeom prst="rect">
            <a:avLst/>
          </a:prstGeom>
          <a:noFill/>
          <a:ln>
            <a:noFill/>
          </a:ln>
        </p:spPr>
      </p:pic>
      <p:sp>
        <p:nvSpPr>
          <p:cNvPr id="214" name="Google Shape;214;p20"/>
          <p:cNvSpPr txBox="1"/>
          <p:nvPr/>
        </p:nvSpPr>
        <p:spPr>
          <a:xfrm>
            <a:off x="642719" y="968337"/>
            <a:ext cx="135738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1400" b="1">
                <a:solidFill>
                  <a:srgbClr val="004097"/>
                </a:solidFill>
                <a:latin typeface="Arial"/>
                <a:ea typeface="Arial"/>
                <a:cs typeface="Arial"/>
                <a:sym typeface="Arial"/>
              </a:rPr>
              <a:t>出張検体採取</a:t>
            </a:r>
            <a:endParaRPr sz="1400">
              <a:solidFill>
                <a:schemeClr val="dk1"/>
              </a:solidFill>
              <a:latin typeface="Trebuchet MS"/>
              <a:ea typeface="Trebuchet MS"/>
              <a:cs typeface="Trebuchet MS"/>
              <a:sym typeface="Trebuchet MS"/>
            </a:endParaRPr>
          </a:p>
        </p:txBody>
      </p:sp>
      <p:sp>
        <p:nvSpPr>
          <p:cNvPr id="215" name="Google Shape;215;p20"/>
          <p:cNvSpPr txBox="1"/>
          <p:nvPr/>
        </p:nvSpPr>
        <p:spPr>
          <a:xfrm>
            <a:off x="368410" y="1290422"/>
            <a:ext cx="6602308" cy="1000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ご指定の住所に病院職員が出張し検体採取受診を行います。</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イスタンブール市内、アンカラ市内、イズミール市内、弊社指定提携医療機関</a:t>
            </a:r>
            <a:endParaRPr sz="9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　〇受診時間：AM9:00~PM18:00　平日、土日祝も対応可能</a:t>
            </a:r>
            <a:endParaRPr sz="9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    ※上記受診時間帯以外の指定希望も可能。</a:t>
            </a:r>
            <a:endParaRPr sz="9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900">
                <a:solidFill>
                  <a:schemeClr val="dk1"/>
                </a:solidFill>
                <a:latin typeface="Trebuchet MS"/>
                <a:ea typeface="Trebuchet MS"/>
                <a:cs typeface="Trebuchet MS"/>
                <a:sym typeface="Trebuchet MS"/>
              </a:rPr>
              <a:t>　 ※緊急の場合、特殊な事情がある場合、上記３都市以外の場所での検査等につきましては弊社へご相談ください。</a:t>
            </a:r>
            <a:endParaRPr/>
          </a:p>
          <a:p>
            <a:pPr marL="0" marR="0" lvl="0" indent="0" algn="l" rtl="0">
              <a:spcBef>
                <a:spcPts val="0"/>
              </a:spcBef>
              <a:spcAft>
                <a:spcPts val="0"/>
              </a:spcAft>
              <a:buNone/>
            </a:pPr>
            <a:endParaRPr sz="900">
              <a:solidFill>
                <a:schemeClr val="dk1"/>
              </a:solidFill>
              <a:latin typeface="Trebuchet MS"/>
              <a:ea typeface="Trebuchet MS"/>
              <a:cs typeface="Trebuchet MS"/>
              <a:sym typeface="Trebuchet MS"/>
            </a:endParaRPr>
          </a:p>
        </p:txBody>
      </p:sp>
      <p:sp>
        <p:nvSpPr>
          <p:cNvPr id="216" name="Google Shape;216;p20"/>
          <p:cNvSpPr/>
          <p:nvPr/>
        </p:nvSpPr>
        <p:spPr>
          <a:xfrm>
            <a:off x="319376" y="4804118"/>
            <a:ext cx="3276600" cy="2707932"/>
          </a:xfrm>
          <a:prstGeom prst="flowChartAlternateProcess">
            <a:avLst/>
          </a:prstGeom>
          <a:solidFill>
            <a:srgbClr val="BEEAF8"/>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Trebuchet MS"/>
              <a:ea typeface="Trebuchet MS"/>
              <a:cs typeface="Trebuchet MS"/>
              <a:sym typeface="Trebuchet MS"/>
            </a:endParaRPr>
          </a:p>
        </p:txBody>
      </p:sp>
      <p:sp>
        <p:nvSpPr>
          <p:cNvPr id="217" name="Google Shape;217;p20"/>
          <p:cNvSpPr/>
          <p:nvPr/>
        </p:nvSpPr>
        <p:spPr>
          <a:xfrm>
            <a:off x="319376" y="8004518"/>
            <a:ext cx="3276599" cy="2707932"/>
          </a:xfrm>
          <a:prstGeom prst="flowChartAlternateProcess">
            <a:avLst/>
          </a:prstGeom>
          <a:solidFill>
            <a:srgbClr val="A7CDEA"/>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18" name="Google Shape;218;p20"/>
          <p:cNvSpPr/>
          <p:nvPr/>
        </p:nvSpPr>
        <p:spPr>
          <a:xfrm>
            <a:off x="3921563" y="4804118"/>
            <a:ext cx="3276600" cy="2707932"/>
          </a:xfrm>
          <a:prstGeom prst="flowChartAlternateProcess">
            <a:avLst/>
          </a:prstGeom>
          <a:solidFill>
            <a:srgbClr val="BEEAF8"/>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19" name="Google Shape;219;p20"/>
          <p:cNvSpPr/>
          <p:nvPr/>
        </p:nvSpPr>
        <p:spPr>
          <a:xfrm>
            <a:off x="3886200" y="8012423"/>
            <a:ext cx="3276600" cy="2707932"/>
          </a:xfrm>
          <a:prstGeom prst="flowChartAlternateProcess">
            <a:avLst/>
          </a:prstGeom>
          <a:solidFill>
            <a:srgbClr val="B1ECD9"/>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0" name="Google Shape;220;p20"/>
          <p:cNvSpPr/>
          <p:nvPr/>
        </p:nvSpPr>
        <p:spPr>
          <a:xfrm>
            <a:off x="228600" y="4579230"/>
            <a:ext cx="6934200" cy="157980"/>
          </a:xfrm>
          <a:prstGeom prst="corner">
            <a:avLst>
              <a:gd name="adj1" fmla="val 50000"/>
              <a:gd name="adj2" fmla="val 50000"/>
            </a:avLst>
          </a:prstGeom>
          <a:solidFill>
            <a:srgbClr val="9EDFF5"/>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1" name="Google Shape;221;p20"/>
          <p:cNvSpPr/>
          <p:nvPr/>
        </p:nvSpPr>
        <p:spPr>
          <a:xfrm>
            <a:off x="228600" y="7813388"/>
            <a:ext cx="3367375" cy="164495"/>
          </a:xfrm>
          <a:prstGeom prst="corner">
            <a:avLst>
              <a:gd name="adj1" fmla="val 50000"/>
              <a:gd name="adj2" fmla="val 50000"/>
            </a:avLst>
          </a:prstGeom>
          <a:solidFill>
            <a:srgbClr val="A7CDEA"/>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2" name="Google Shape;222;p20"/>
          <p:cNvSpPr/>
          <p:nvPr/>
        </p:nvSpPr>
        <p:spPr>
          <a:xfrm>
            <a:off x="3886200" y="7804058"/>
            <a:ext cx="3367375" cy="164495"/>
          </a:xfrm>
          <a:prstGeom prst="corner">
            <a:avLst>
              <a:gd name="adj1" fmla="val 50000"/>
              <a:gd name="adj2" fmla="val 50000"/>
            </a:avLst>
          </a:prstGeom>
          <a:solidFill>
            <a:srgbClr val="B1ECD9"/>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3" name="Google Shape;223;p20"/>
          <p:cNvSpPr/>
          <p:nvPr/>
        </p:nvSpPr>
        <p:spPr>
          <a:xfrm>
            <a:off x="279877" y="4197729"/>
            <a:ext cx="127791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2400" b="0" cap="none">
                <a:solidFill>
                  <a:schemeClr val="accent1"/>
                </a:solidFill>
                <a:latin typeface="Trebuchet MS"/>
                <a:ea typeface="Trebuchet MS"/>
                <a:cs typeface="Trebuchet MS"/>
                <a:sym typeface="Trebuchet MS"/>
              </a:rPr>
              <a:t>Istanbul</a:t>
            </a:r>
            <a:endParaRPr sz="2400" b="0" cap="none">
              <a:solidFill>
                <a:schemeClr val="accent1"/>
              </a:solidFill>
              <a:latin typeface="Trebuchet MS"/>
              <a:ea typeface="Trebuchet MS"/>
              <a:cs typeface="Trebuchet MS"/>
              <a:sym typeface="Trebuchet MS"/>
            </a:endParaRPr>
          </a:p>
        </p:txBody>
      </p:sp>
      <p:sp>
        <p:nvSpPr>
          <p:cNvPr id="224" name="Google Shape;224;p20"/>
          <p:cNvSpPr/>
          <p:nvPr/>
        </p:nvSpPr>
        <p:spPr>
          <a:xfrm>
            <a:off x="318221" y="7433970"/>
            <a:ext cx="113364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2400">
                <a:solidFill>
                  <a:srgbClr val="7BB4E0"/>
                </a:solidFill>
                <a:latin typeface="Trebuchet MS"/>
                <a:ea typeface="Trebuchet MS"/>
                <a:cs typeface="Trebuchet MS"/>
                <a:sym typeface="Trebuchet MS"/>
              </a:rPr>
              <a:t>Ankara</a:t>
            </a:r>
            <a:endParaRPr sz="2400" b="0" cap="none">
              <a:solidFill>
                <a:srgbClr val="7BB4E0"/>
              </a:solidFill>
              <a:latin typeface="Trebuchet MS"/>
              <a:ea typeface="Trebuchet MS"/>
              <a:cs typeface="Trebuchet MS"/>
              <a:sym typeface="Trebuchet MS"/>
            </a:endParaRPr>
          </a:p>
        </p:txBody>
      </p:sp>
      <p:sp>
        <p:nvSpPr>
          <p:cNvPr id="225" name="Google Shape;225;p20"/>
          <p:cNvSpPr/>
          <p:nvPr/>
        </p:nvSpPr>
        <p:spPr>
          <a:xfrm>
            <a:off x="3962400" y="7435335"/>
            <a:ext cx="87876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2400" b="0" cap="none">
                <a:solidFill>
                  <a:srgbClr val="8CE2C6"/>
                </a:solidFill>
                <a:latin typeface="Trebuchet MS"/>
                <a:ea typeface="Trebuchet MS"/>
                <a:cs typeface="Trebuchet MS"/>
                <a:sym typeface="Trebuchet MS"/>
              </a:rPr>
              <a:t>Izmir</a:t>
            </a:r>
            <a:endParaRPr sz="2400" b="0" cap="none">
              <a:solidFill>
                <a:srgbClr val="8CE2C6"/>
              </a:solidFill>
              <a:latin typeface="Trebuchet MS"/>
              <a:ea typeface="Trebuchet MS"/>
              <a:cs typeface="Trebuchet MS"/>
              <a:sym typeface="Trebuchet MS"/>
            </a:endParaRPr>
          </a:p>
        </p:txBody>
      </p:sp>
      <p:sp>
        <p:nvSpPr>
          <p:cNvPr id="226" name="Google Shape;226;p20"/>
          <p:cNvSpPr/>
          <p:nvPr/>
        </p:nvSpPr>
        <p:spPr>
          <a:xfrm>
            <a:off x="351411" y="4900894"/>
            <a:ext cx="180049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400" b="0" cap="none">
                <a:solidFill>
                  <a:schemeClr val="dk1"/>
                </a:solidFill>
                <a:latin typeface="Trebuchet MS"/>
                <a:ea typeface="Trebuchet MS"/>
                <a:cs typeface="Trebuchet MS"/>
                <a:sym typeface="Trebuchet MS"/>
              </a:rPr>
              <a:t>イスタンブール市内</a:t>
            </a:r>
            <a:endParaRPr sz="1400" b="0" cap="none">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ja-JP" sz="1400" b="0" cap="none">
                <a:solidFill>
                  <a:schemeClr val="dk1"/>
                </a:solidFill>
                <a:latin typeface="Trebuchet MS"/>
                <a:ea typeface="Trebuchet MS"/>
                <a:cs typeface="Trebuchet MS"/>
                <a:sym typeface="Trebuchet MS"/>
              </a:rPr>
              <a:t>出張検査</a:t>
            </a:r>
            <a:endParaRPr/>
          </a:p>
        </p:txBody>
      </p:sp>
      <p:sp>
        <p:nvSpPr>
          <p:cNvPr id="227" name="Google Shape;227;p20"/>
          <p:cNvSpPr/>
          <p:nvPr/>
        </p:nvSpPr>
        <p:spPr>
          <a:xfrm>
            <a:off x="4143350" y="4900132"/>
            <a:ext cx="207479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400" b="0" cap="none">
                <a:solidFill>
                  <a:schemeClr val="dk1"/>
                </a:solidFill>
                <a:latin typeface="Trebuchet MS"/>
                <a:ea typeface="Trebuchet MS"/>
                <a:cs typeface="Trebuchet MS"/>
                <a:sym typeface="Trebuchet MS"/>
              </a:rPr>
              <a:t>ゲブゼ・トゥズラ</a:t>
            </a:r>
            <a:endParaRPr sz="1400" b="0" cap="none">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ja-JP" sz="1400">
                <a:solidFill>
                  <a:schemeClr val="dk1"/>
                </a:solidFill>
                <a:latin typeface="Trebuchet MS"/>
                <a:ea typeface="Trebuchet MS"/>
                <a:cs typeface="Trebuchet MS"/>
                <a:sym typeface="Trebuchet MS"/>
              </a:rPr>
              <a:t>出張検査</a:t>
            </a:r>
            <a:endParaRPr sz="1400" b="0" cap="none">
              <a:solidFill>
                <a:schemeClr val="dk1"/>
              </a:solidFill>
              <a:latin typeface="Trebuchet MS"/>
              <a:ea typeface="Trebuchet MS"/>
              <a:cs typeface="Trebuchet MS"/>
              <a:sym typeface="Trebuchet MS"/>
            </a:endParaRPr>
          </a:p>
        </p:txBody>
      </p:sp>
      <p:sp>
        <p:nvSpPr>
          <p:cNvPr id="228" name="Google Shape;228;p20"/>
          <p:cNvSpPr/>
          <p:nvPr/>
        </p:nvSpPr>
        <p:spPr>
          <a:xfrm>
            <a:off x="761078" y="8081782"/>
            <a:ext cx="126188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0" cap="none">
                <a:solidFill>
                  <a:schemeClr val="dk1"/>
                </a:solidFill>
                <a:latin typeface="Trebuchet MS"/>
                <a:ea typeface="Trebuchet MS"/>
                <a:cs typeface="Trebuchet MS"/>
                <a:sym typeface="Trebuchet MS"/>
              </a:rPr>
              <a:t>アンカラ市内</a:t>
            </a:r>
            <a:endParaRPr sz="1400" b="0"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出張検査</a:t>
            </a:r>
            <a:endParaRPr sz="1400" b="0" cap="none">
              <a:solidFill>
                <a:schemeClr val="dk1"/>
              </a:solidFill>
              <a:latin typeface="Trebuchet MS"/>
              <a:ea typeface="Trebuchet MS"/>
              <a:cs typeface="Trebuchet MS"/>
              <a:sym typeface="Trebuchet MS"/>
            </a:endParaRPr>
          </a:p>
        </p:txBody>
      </p:sp>
      <p:sp>
        <p:nvSpPr>
          <p:cNvPr id="229" name="Google Shape;229;p20"/>
          <p:cNvSpPr/>
          <p:nvPr/>
        </p:nvSpPr>
        <p:spPr>
          <a:xfrm>
            <a:off x="4270267" y="8081782"/>
            <a:ext cx="144142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0" cap="none">
                <a:solidFill>
                  <a:schemeClr val="dk1"/>
                </a:solidFill>
                <a:latin typeface="Trebuchet MS"/>
                <a:ea typeface="Trebuchet MS"/>
                <a:cs typeface="Trebuchet MS"/>
                <a:sym typeface="Trebuchet MS"/>
              </a:rPr>
              <a:t>イズミール市内</a:t>
            </a:r>
            <a:endParaRPr sz="1400" b="0"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出張検査</a:t>
            </a:r>
            <a:endParaRPr sz="1400" b="0" cap="none">
              <a:solidFill>
                <a:schemeClr val="dk1"/>
              </a:solidFill>
              <a:latin typeface="Trebuchet MS"/>
              <a:ea typeface="Trebuchet MS"/>
              <a:cs typeface="Trebuchet MS"/>
              <a:sym typeface="Trebuchet MS"/>
            </a:endParaRPr>
          </a:p>
        </p:txBody>
      </p:sp>
      <p:graphicFrame>
        <p:nvGraphicFramePr>
          <p:cNvPr id="230" name="Google Shape;230;p20"/>
          <p:cNvGraphicFramePr/>
          <p:nvPr/>
        </p:nvGraphicFramePr>
        <p:xfrm>
          <a:off x="457200" y="5537610"/>
          <a:ext cx="2971800" cy="1745850"/>
        </p:xfrm>
        <a:graphic>
          <a:graphicData uri="http://schemas.openxmlformats.org/drawingml/2006/table">
            <a:tbl>
              <a:tblPr firstRow="1" bandRow="1">
                <a:noFill/>
                <a:tableStyleId>{0C48EA66-B95B-4090-8D4F-FC2DF92BAE31}</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00650">
                <a:tc>
                  <a:txBody>
                    <a:bodyPr/>
                    <a:lstStyle/>
                    <a:p>
                      <a:pPr marL="0" marR="0" lvl="0" indent="0" algn="ctr" rtl="0">
                        <a:spcBef>
                          <a:spcPts val="0"/>
                        </a:spcBef>
                        <a:spcAft>
                          <a:spcPts val="0"/>
                        </a:spcAft>
                        <a:buNone/>
                      </a:pPr>
                      <a:r>
                        <a:rPr lang="ja-JP" sz="900" b="0" u="none" strike="noStrike" cap="none">
                          <a:latin typeface="Trebuchet MS"/>
                          <a:ea typeface="Trebuchet MS"/>
                          <a:cs typeface="Trebuchet MS"/>
                          <a:sym typeface="Trebuchet MS"/>
                        </a:rPr>
                        <a:t>出張エリア</a:t>
                      </a:r>
                      <a:endParaRPr/>
                    </a:p>
                  </a:txBody>
                  <a:tcPr marL="91450" marR="91450" marT="45725" marB="45725" anchor="ctr"/>
                </a:tc>
                <a:tc>
                  <a:txBody>
                    <a:bodyPr/>
                    <a:lstStyle/>
                    <a:p>
                      <a:pPr marL="0" marR="0" lvl="0" indent="0" algn="ctr" rtl="0">
                        <a:spcBef>
                          <a:spcPts val="0"/>
                        </a:spcBef>
                        <a:spcAft>
                          <a:spcPts val="0"/>
                        </a:spcAft>
                        <a:buNone/>
                      </a:pPr>
                      <a:r>
                        <a:rPr lang="ja-JP" sz="800" b="0" u="none" strike="noStrike" cap="none">
                          <a:latin typeface="Trebuchet MS"/>
                          <a:ea typeface="Trebuchet MS"/>
                          <a:cs typeface="Trebuchet MS"/>
                          <a:sym typeface="Trebuchet MS"/>
                        </a:rPr>
                        <a:t>イスタンブール市内</a:t>
                      </a:r>
                      <a:endParaRPr sz="800" b="0" u="none" strike="noStrike" cap="none">
                        <a:latin typeface="Trebuchet MS"/>
                        <a:ea typeface="Trebuchet MS"/>
                        <a:cs typeface="Trebuchet MS"/>
                        <a:sym typeface="Trebuchet MS"/>
                      </a:endParaRPr>
                    </a:p>
                    <a:p>
                      <a:pPr marL="0" marR="0" lvl="0" indent="0" algn="ctr" rtl="0">
                        <a:spcBef>
                          <a:spcPts val="0"/>
                        </a:spcBef>
                        <a:spcAft>
                          <a:spcPts val="0"/>
                        </a:spcAft>
                        <a:buNone/>
                      </a:pPr>
                      <a:r>
                        <a:rPr lang="ja-JP" sz="800" b="0" u="none" strike="noStrike" cap="none">
                          <a:latin typeface="Trebuchet MS"/>
                          <a:ea typeface="Trebuchet MS"/>
                          <a:cs typeface="Trebuchet MS"/>
                          <a:sym typeface="Trebuchet MS"/>
                        </a:rPr>
                        <a:t>（ヨーロッパ側・アジア側）</a:t>
                      </a:r>
                      <a:endParaRPr sz="800" b="0" u="none" strike="noStrike" cap="none">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0"/>
                  </a:ext>
                </a:extLst>
              </a:tr>
              <a:tr h="500650">
                <a:tc>
                  <a:txBody>
                    <a:bodyPr/>
                    <a:lstStyle/>
                    <a:p>
                      <a:pPr marL="0" marR="0" lvl="0" indent="0" algn="ctr" rtl="0">
                        <a:spcBef>
                          <a:spcPts val="0"/>
                        </a:spcBef>
                        <a:spcAft>
                          <a:spcPts val="0"/>
                        </a:spcAft>
                        <a:buNone/>
                      </a:pPr>
                      <a:r>
                        <a:rPr lang="ja-JP" sz="900" b="0" u="none" strike="noStrike" cap="none">
                          <a:latin typeface="Trebuchet MS"/>
                          <a:ea typeface="Trebuchet MS"/>
                          <a:cs typeface="Trebuchet MS"/>
                          <a:sym typeface="Trebuchet MS"/>
                        </a:rPr>
                        <a:t>トルコ</a:t>
                      </a:r>
                      <a:endParaRPr sz="900" b="0" u="none" strike="noStrike" cap="none">
                        <a:latin typeface="Trebuchet MS"/>
                        <a:ea typeface="Trebuchet MS"/>
                        <a:cs typeface="Trebuchet MS"/>
                        <a:sym typeface="Trebuchet MS"/>
                      </a:endParaRPr>
                    </a:p>
                    <a:p>
                      <a:pPr marL="0" marR="0" lvl="0" indent="0" algn="ctr" rtl="0">
                        <a:spcBef>
                          <a:spcPts val="0"/>
                        </a:spcBef>
                        <a:spcAft>
                          <a:spcPts val="0"/>
                        </a:spcAft>
                        <a:buNone/>
                      </a:pPr>
                      <a:r>
                        <a:rPr lang="ja-JP" sz="900" b="0" u="none" strike="noStrike" cap="none">
                          <a:latin typeface="Trebuchet MS"/>
                          <a:ea typeface="Trebuchet MS"/>
                          <a:cs typeface="Trebuchet MS"/>
                          <a:sym typeface="Trebuchet MS"/>
                        </a:rPr>
                        <a:t>陰性証明</a:t>
                      </a:r>
                      <a:endParaRPr/>
                    </a:p>
                  </a:txBody>
                  <a:tcPr marL="91450" marR="91450" marT="45725" marB="45725" anchor="ctr"/>
                </a:tc>
                <a:tc>
                  <a:txBody>
                    <a:bodyPr/>
                    <a:lstStyle/>
                    <a:p>
                      <a:pPr marL="0" marR="0" lvl="0" indent="0" algn="ctr" rtl="0">
                        <a:spcBef>
                          <a:spcPts val="0"/>
                        </a:spcBef>
                        <a:spcAft>
                          <a:spcPts val="0"/>
                        </a:spcAft>
                        <a:buNone/>
                      </a:pPr>
                      <a:r>
                        <a:rPr lang="ja-JP" sz="800" b="0" u="none" strike="noStrike" cap="none">
                          <a:latin typeface="Trebuchet MS"/>
                          <a:ea typeface="Trebuchet MS"/>
                          <a:cs typeface="Trebuchet MS"/>
                          <a:sym typeface="Trebuchet MS"/>
                        </a:rPr>
                        <a:t>〇</a:t>
                      </a:r>
                      <a:endParaRPr sz="800" b="0" u="none" strike="noStrike" cap="none">
                        <a:latin typeface="Trebuchet MS"/>
                        <a:ea typeface="Trebuchet MS"/>
                        <a:cs typeface="Trebuchet MS"/>
                        <a:sym typeface="Trebuchet MS"/>
                      </a:endParaRPr>
                    </a:p>
                    <a:p>
                      <a:pPr marL="0" marR="0" lvl="0" indent="0" algn="ctr" rtl="0">
                        <a:spcBef>
                          <a:spcPts val="0"/>
                        </a:spcBef>
                        <a:spcAft>
                          <a:spcPts val="0"/>
                        </a:spcAft>
                        <a:buNone/>
                      </a:pPr>
                      <a:r>
                        <a:rPr lang="ja-JP" sz="800" b="0" u="none" strike="noStrike" cap="none">
                          <a:latin typeface="Trebuchet MS"/>
                          <a:ea typeface="Trebuchet MS"/>
                          <a:cs typeface="Trebuchet MS"/>
                          <a:sym typeface="Trebuchet MS"/>
                        </a:rPr>
                        <a:t>検体法：</a:t>
                      </a:r>
                      <a:r>
                        <a:rPr lang="ja-JP" sz="800" b="0" i="0" u="none" strike="noStrike" cap="none">
                          <a:solidFill>
                            <a:srgbClr val="000000"/>
                          </a:solidFill>
                          <a:latin typeface="Meiryo"/>
                          <a:ea typeface="Meiryo"/>
                          <a:cs typeface="Meiryo"/>
                          <a:sym typeface="Meiryo"/>
                        </a:rPr>
                        <a:t>鼻腔・咽頭ぬぐい液</a:t>
                      </a:r>
                      <a:endParaRPr sz="800" b="0" i="0" u="none" strike="noStrike" cap="none">
                        <a:solidFill>
                          <a:srgbClr val="000000"/>
                        </a:solidFill>
                        <a:latin typeface="Meiryo"/>
                        <a:ea typeface="Meiryo"/>
                        <a:cs typeface="Meiryo"/>
                        <a:sym typeface="Meiryo"/>
                      </a:endParaRPr>
                    </a:p>
                    <a:p>
                      <a:pPr marL="0" marR="0" lvl="0" indent="0" algn="ctr" rtl="0">
                        <a:spcBef>
                          <a:spcPts val="0"/>
                        </a:spcBef>
                        <a:spcAft>
                          <a:spcPts val="0"/>
                        </a:spcAft>
                        <a:buNone/>
                      </a:pPr>
                      <a:r>
                        <a:rPr lang="ja-JP" sz="700" b="0" u="none" strike="noStrike" cap="none">
                          <a:latin typeface="Trebuchet MS"/>
                          <a:ea typeface="Trebuchet MS"/>
                          <a:cs typeface="Trebuchet MS"/>
                          <a:sym typeface="Trebuchet MS"/>
                        </a:rPr>
                        <a:t>（ Combined Throat And Nose Swab）</a:t>
                      </a:r>
                      <a:endParaRPr sz="800" b="0" u="none" strike="noStrike" cap="none">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1"/>
                  </a:ext>
                </a:extLst>
              </a:tr>
              <a:tr h="500650">
                <a:tc>
                  <a:txBody>
                    <a:bodyPr/>
                    <a:lstStyle/>
                    <a:p>
                      <a:pPr marL="0" marR="0" lvl="0" indent="0" algn="ctr" rtl="0">
                        <a:spcBef>
                          <a:spcPts val="0"/>
                        </a:spcBef>
                        <a:spcAft>
                          <a:spcPts val="0"/>
                        </a:spcAft>
                        <a:buNone/>
                      </a:pPr>
                      <a:r>
                        <a:rPr lang="ja-JP" sz="900" b="0" u="none" strike="noStrike" cap="none">
                          <a:latin typeface="Trebuchet MS"/>
                          <a:ea typeface="Trebuchet MS"/>
                          <a:cs typeface="Trebuchet MS"/>
                          <a:sym typeface="Trebuchet MS"/>
                        </a:rPr>
                        <a:t>日本政府指定フォーマット</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800"/>
                        <a:buFont typeface="Trebuchet MS"/>
                        <a:buNone/>
                      </a:pPr>
                      <a:r>
                        <a:rPr lang="ja-JP" sz="800" b="0" u="none" strike="noStrike" cap="none">
                          <a:latin typeface="Trebuchet MS"/>
                          <a:ea typeface="Trebuchet MS"/>
                          <a:cs typeface="Trebuchet MS"/>
                          <a:sym typeface="Trebuchet MS"/>
                        </a:rPr>
                        <a:t>〇</a:t>
                      </a:r>
                      <a:endParaRPr sz="800" b="0" u="none" strike="noStrike" cap="none">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2"/>
                  </a:ext>
                </a:extLst>
              </a:tr>
              <a:tr h="243900">
                <a:tc>
                  <a:txBody>
                    <a:bodyPr/>
                    <a:lstStyle/>
                    <a:p>
                      <a:pPr marL="0" marR="0" lvl="0" indent="0" algn="ctr" rtl="0">
                        <a:spcBef>
                          <a:spcPts val="0"/>
                        </a:spcBef>
                        <a:spcAft>
                          <a:spcPts val="0"/>
                        </a:spcAft>
                        <a:buNone/>
                      </a:pPr>
                      <a:r>
                        <a:rPr lang="ja-JP" sz="900" b="0" u="none" strike="noStrike" cap="none">
                          <a:latin typeface="Trebuchet MS"/>
                          <a:ea typeface="Trebuchet MS"/>
                          <a:cs typeface="Trebuchet MS"/>
                          <a:sym typeface="Trebuchet MS"/>
                        </a:rPr>
                        <a:t>検体採取</a:t>
                      </a:r>
                      <a:endParaRPr/>
                    </a:p>
                  </a:txBody>
                  <a:tcPr marL="91450" marR="91450" marT="45725" marB="45725" anchor="ctr"/>
                </a:tc>
                <a:tc>
                  <a:txBody>
                    <a:bodyPr/>
                    <a:lstStyle/>
                    <a:p>
                      <a:pPr marL="0" marR="0" lvl="0" indent="0" algn="l" rtl="0">
                        <a:spcBef>
                          <a:spcPts val="0"/>
                        </a:spcBef>
                        <a:spcAft>
                          <a:spcPts val="0"/>
                        </a:spcAft>
                        <a:buNone/>
                      </a:pPr>
                      <a:r>
                        <a:rPr lang="ja-JP" sz="800" b="0" u="none" strike="noStrike" cap="none">
                          <a:latin typeface="Trebuchet MS"/>
                          <a:ea typeface="Trebuchet MS"/>
                          <a:cs typeface="Trebuchet MS"/>
                          <a:sym typeface="Trebuchet MS"/>
                        </a:rPr>
                        <a:t>旅行日より２４時間～７２時間前</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231" name="Google Shape;231;p20"/>
          <p:cNvSpPr/>
          <p:nvPr/>
        </p:nvSpPr>
        <p:spPr>
          <a:xfrm>
            <a:off x="2697254" y="4856812"/>
            <a:ext cx="731746" cy="425564"/>
          </a:xfrm>
          <a:prstGeom prst="ellipse">
            <a:avLst/>
          </a:prstGeom>
          <a:solidFill>
            <a:schemeClr val="accent2"/>
          </a:solidFill>
          <a:ln w="19050" cap="rnd" cmpd="sng">
            <a:solidFill>
              <a:srgbClr val="215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800" b="1">
                <a:solidFill>
                  <a:schemeClr val="lt1"/>
                </a:solidFill>
                <a:latin typeface="Trebuchet MS"/>
                <a:ea typeface="Trebuchet MS"/>
                <a:cs typeface="Trebuchet MS"/>
                <a:sym typeface="Trebuchet MS"/>
              </a:rPr>
              <a:t>580TL </a:t>
            </a:r>
            <a:endParaRPr/>
          </a:p>
        </p:txBody>
      </p:sp>
      <p:sp>
        <p:nvSpPr>
          <p:cNvPr id="232" name="Google Shape;232;p20"/>
          <p:cNvSpPr/>
          <p:nvPr/>
        </p:nvSpPr>
        <p:spPr>
          <a:xfrm>
            <a:off x="6288270" y="4861705"/>
            <a:ext cx="731746" cy="425564"/>
          </a:xfrm>
          <a:prstGeom prst="ellipse">
            <a:avLst/>
          </a:prstGeom>
          <a:solidFill>
            <a:schemeClr val="accent2"/>
          </a:solidFill>
          <a:ln w="19050" cap="rnd" cmpd="sng">
            <a:solidFill>
              <a:srgbClr val="215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800" b="1">
                <a:solidFill>
                  <a:schemeClr val="lt1"/>
                </a:solidFill>
                <a:latin typeface="Trebuchet MS"/>
                <a:ea typeface="Trebuchet MS"/>
                <a:cs typeface="Trebuchet MS"/>
                <a:sym typeface="Trebuchet MS"/>
              </a:rPr>
              <a:t>780TL </a:t>
            </a:r>
            <a:endParaRPr/>
          </a:p>
        </p:txBody>
      </p:sp>
      <p:graphicFrame>
        <p:nvGraphicFramePr>
          <p:cNvPr id="233" name="Google Shape;233;p20"/>
          <p:cNvGraphicFramePr/>
          <p:nvPr/>
        </p:nvGraphicFramePr>
        <p:xfrm>
          <a:off x="4038600" y="5530850"/>
          <a:ext cx="2971800" cy="1745850"/>
        </p:xfrm>
        <a:graphic>
          <a:graphicData uri="http://schemas.openxmlformats.org/drawingml/2006/table">
            <a:tbl>
              <a:tblPr firstRow="1" bandRow="1">
                <a:noFill/>
                <a:tableStyleId>{0C48EA66-B95B-4090-8D4F-FC2DF92BAE31}</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00650">
                <a:tc>
                  <a:txBody>
                    <a:bodyPr/>
                    <a:lstStyle/>
                    <a:p>
                      <a:pPr marL="0" marR="0" lvl="0" indent="0" algn="ctr" rtl="0">
                        <a:spcBef>
                          <a:spcPts val="0"/>
                        </a:spcBef>
                        <a:spcAft>
                          <a:spcPts val="0"/>
                        </a:spcAft>
                        <a:buNone/>
                      </a:pPr>
                      <a:r>
                        <a:rPr lang="ja-JP" sz="900" b="0">
                          <a:latin typeface="Trebuchet MS"/>
                          <a:ea typeface="Trebuchet MS"/>
                          <a:cs typeface="Trebuchet MS"/>
                          <a:sym typeface="Trebuchet MS"/>
                        </a:rPr>
                        <a:t>出張エリア</a:t>
                      </a:r>
                      <a:endParaRPr/>
                    </a:p>
                  </a:txBody>
                  <a:tcPr marL="91450" marR="91450" marT="45725" marB="45725" anchor="ctr"/>
                </a:tc>
                <a:tc>
                  <a:txBody>
                    <a:bodyPr/>
                    <a:lstStyle/>
                    <a:p>
                      <a:pPr marL="0" marR="0" lvl="0" indent="0" algn="ctr" rtl="0">
                        <a:spcBef>
                          <a:spcPts val="0"/>
                        </a:spcBef>
                        <a:spcAft>
                          <a:spcPts val="0"/>
                        </a:spcAft>
                        <a:buNone/>
                      </a:pPr>
                      <a:r>
                        <a:rPr lang="ja-JP" sz="800" b="0">
                          <a:latin typeface="Trebuchet MS"/>
                          <a:ea typeface="Trebuchet MS"/>
                          <a:cs typeface="Trebuchet MS"/>
                          <a:sym typeface="Trebuchet MS"/>
                        </a:rPr>
                        <a:t>ゲブゼ・トゥズラ地区</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0"/>
                  </a:ext>
                </a:extLst>
              </a:tr>
              <a:tr h="500650">
                <a:tc>
                  <a:txBody>
                    <a:bodyPr/>
                    <a:lstStyle/>
                    <a:p>
                      <a:pPr marL="0" marR="0" lvl="0" indent="0" algn="ctr" rtl="0">
                        <a:spcBef>
                          <a:spcPts val="0"/>
                        </a:spcBef>
                        <a:spcAft>
                          <a:spcPts val="0"/>
                        </a:spcAft>
                        <a:buNone/>
                      </a:pPr>
                      <a:r>
                        <a:rPr lang="ja-JP" sz="900" b="0">
                          <a:latin typeface="Trebuchet MS"/>
                          <a:ea typeface="Trebuchet MS"/>
                          <a:cs typeface="Trebuchet MS"/>
                          <a:sym typeface="Trebuchet MS"/>
                        </a:rPr>
                        <a:t>トルコ</a:t>
                      </a:r>
                      <a:endParaRPr sz="900" b="0">
                        <a:latin typeface="Trebuchet MS"/>
                        <a:ea typeface="Trebuchet MS"/>
                        <a:cs typeface="Trebuchet MS"/>
                        <a:sym typeface="Trebuchet MS"/>
                      </a:endParaRPr>
                    </a:p>
                    <a:p>
                      <a:pPr marL="0" marR="0" lvl="0" indent="0" algn="ctr" rtl="0">
                        <a:spcBef>
                          <a:spcPts val="0"/>
                        </a:spcBef>
                        <a:spcAft>
                          <a:spcPts val="0"/>
                        </a:spcAft>
                        <a:buNone/>
                      </a:pPr>
                      <a:r>
                        <a:rPr lang="ja-JP" sz="900" b="0">
                          <a:latin typeface="Trebuchet MS"/>
                          <a:ea typeface="Trebuchet MS"/>
                          <a:cs typeface="Trebuchet MS"/>
                          <a:sym typeface="Trebuchet MS"/>
                        </a:rPr>
                        <a:t>陰性証明</a:t>
                      </a:r>
                      <a:endParaRPr/>
                    </a:p>
                  </a:txBody>
                  <a:tcPr marL="91450" marR="91450" marT="45725" marB="45725" anchor="ctr"/>
                </a:tc>
                <a:tc>
                  <a:txBody>
                    <a:bodyPr/>
                    <a:lstStyle/>
                    <a:p>
                      <a:pPr marL="0" marR="0" lvl="0" indent="0" algn="ctr" rtl="0">
                        <a:spcBef>
                          <a:spcPts val="0"/>
                        </a:spcBef>
                        <a:spcAft>
                          <a:spcPts val="0"/>
                        </a:spcAft>
                        <a:buNone/>
                      </a:pPr>
                      <a:r>
                        <a:rPr lang="ja-JP" sz="800" b="0">
                          <a:latin typeface="Trebuchet MS"/>
                          <a:ea typeface="Trebuchet MS"/>
                          <a:cs typeface="Trebuchet MS"/>
                          <a:sym typeface="Trebuchet MS"/>
                        </a:rPr>
                        <a:t>〇</a:t>
                      </a:r>
                      <a:endParaRPr sz="800" b="0">
                        <a:latin typeface="Trebuchet MS"/>
                        <a:ea typeface="Trebuchet MS"/>
                        <a:cs typeface="Trebuchet MS"/>
                        <a:sym typeface="Trebuchet MS"/>
                      </a:endParaRPr>
                    </a:p>
                    <a:p>
                      <a:pPr marL="0" marR="0" lvl="0" indent="0" algn="ctr" rtl="0">
                        <a:spcBef>
                          <a:spcPts val="0"/>
                        </a:spcBef>
                        <a:spcAft>
                          <a:spcPts val="0"/>
                        </a:spcAft>
                        <a:buNone/>
                      </a:pPr>
                      <a:r>
                        <a:rPr lang="ja-JP" sz="800" b="0">
                          <a:latin typeface="Trebuchet MS"/>
                          <a:ea typeface="Trebuchet MS"/>
                          <a:cs typeface="Trebuchet MS"/>
                          <a:sym typeface="Trebuchet MS"/>
                        </a:rPr>
                        <a:t>検体法：鼻腔・咽頭ぬぐい液</a:t>
                      </a:r>
                      <a:endParaRPr sz="800" b="0">
                        <a:latin typeface="Trebuchet MS"/>
                        <a:ea typeface="Trebuchet MS"/>
                        <a:cs typeface="Trebuchet MS"/>
                        <a:sym typeface="Trebuchet MS"/>
                      </a:endParaRPr>
                    </a:p>
                    <a:p>
                      <a:pPr marL="0" marR="0" lvl="0" indent="0" algn="ctr" rtl="0">
                        <a:spcBef>
                          <a:spcPts val="0"/>
                        </a:spcBef>
                        <a:spcAft>
                          <a:spcPts val="0"/>
                        </a:spcAft>
                        <a:buNone/>
                      </a:pPr>
                      <a:r>
                        <a:rPr lang="ja-JP" sz="600" b="0">
                          <a:latin typeface="Trebuchet MS"/>
                          <a:ea typeface="Trebuchet MS"/>
                          <a:cs typeface="Trebuchet MS"/>
                          <a:sym typeface="Trebuchet MS"/>
                        </a:rPr>
                        <a:t>（ Combined Throat And Nose Swab）</a:t>
                      </a:r>
                      <a:endParaRPr/>
                    </a:p>
                  </a:txBody>
                  <a:tcPr marL="91450" marR="91450" marT="45725" marB="45725" anchor="ctr"/>
                </a:tc>
                <a:extLst>
                  <a:ext uri="{0D108BD9-81ED-4DB2-BD59-A6C34878D82A}">
                    <a16:rowId xmlns:a16="http://schemas.microsoft.com/office/drawing/2014/main" val="10001"/>
                  </a:ext>
                </a:extLst>
              </a:tr>
              <a:tr h="500650">
                <a:tc>
                  <a:txBody>
                    <a:bodyPr/>
                    <a:lstStyle/>
                    <a:p>
                      <a:pPr marL="0" marR="0" lvl="0" indent="0" algn="ctr" rtl="0">
                        <a:spcBef>
                          <a:spcPts val="0"/>
                        </a:spcBef>
                        <a:spcAft>
                          <a:spcPts val="0"/>
                        </a:spcAft>
                        <a:buNone/>
                      </a:pPr>
                      <a:r>
                        <a:rPr lang="ja-JP" sz="900" b="0">
                          <a:latin typeface="Trebuchet MS"/>
                          <a:ea typeface="Trebuchet MS"/>
                          <a:cs typeface="Trebuchet MS"/>
                          <a:sym typeface="Trebuchet MS"/>
                        </a:rPr>
                        <a:t>日本政府指定フォーマット</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800"/>
                        <a:buFont typeface="Trebuchet MS"/>
                        <a:buNone/>
                      </a:pPr>
                      <a:r>
                        <a:rPr lang="ja-JP" sz="800" b="0">
                          <a:latin typeface="Trebuchet MS"/>
                          <a:ea typeface="Trebuchet MS"/>
                          <a:cs typeface="Trebuchet MS"/>
                          <a:sym typeface="Trebuchet MS"/>
                        </a:rPr>
                        <a:t>〇</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2"/>
                  </a:ext>
                </a:extLst>
              </a:tr>
              <a:tr h="243900">
                <a:tc>
                  <a:txBody>
                    <a:bodyPr/>
                    <a:lstStyle/>
                    <a:p>
                      <a:pPr marL="0" marR="0" lvl="0" indent="0" algn="ctr" rtl="0">
                        <a:spcBef>
                          <a:spcPts val="0"/>
                        </a:spcBef>
                        <a:spcAft>
                          <a:spcPts val="0"/>
                        </a:spcAft>
                        <a:buNone/>
                      </a:pPr>
                      <a:r>
                        <a:rPr lang="ja-JP" sz="900" b="0">
                          <a:latin typeface="Trebuchet MS"/>
                          <a:ea typeface="Trebuchet MS"/>
                          <a:cs typeface="Trebuchet MS"/>
                          <a:sym typeface="Trebuchet MS"/>
                        </a:rPr>
                        <a:t>検体採取</a:t>
                      </a:r>
                      <a:endParaRPr/>
                    </a:p>
                  </a:txBody>
                  <a:tcPr marL="91450" marR="91450" marT="45725" marB="45725" anchor="ctr"/>
                </a:tc>
                <a:tc>
                  <a:txBody>
                    <a:bodyPr/>
                    <a:lstStyle/>
                    <a:p>
                      <a:pPr marL="0" marR="0" lvl="0" indent="0" algn="ctr" rtl="0">
                        <a:spcBef>
                          <a:spcPts val="0"/>
                        </a:spcBef>
                        <a:spcAft>
                          <a:spcPts val="0"/>
                        </a:spcAft>
                        <a:buNone/>
                      </a:pPr>
                      <a:r>
                        <a:rPr lang="ja-JP" sz="800" b="0">
                          <a:latin typeface="Trebuchet MS"/>
                          <a:ea typeface="Trebuchet MS"/>
                          <a:cs typeface="Trebuchet MS"/>
                          <a:sym typeface="Trebuchet MS"/>
                        </a:rPr>
                        <a:t>旅行日より２４時間～７２時間前</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3"/>
                  </a:ext>
                </a:extLst>
              </a:tr>
            </a:tbl>
          </a:graphicData>
        </a:graphic>
      </p:graphicFrame>
      <p:graphicFrame>
        <p:nvGraphicFramePr>
          <p:cNvPr id="234" name="Google Shape;234;p20"/>
          <p:cNvGraphicFramePr/>
          <p:nvPr/>
        </p:nvGraphicFramePr>
        <p:xfrm>
          <a:off x="457200" y="8734339"/>
          <a:ext cx="2971800" cy="1745850"/>
        </p:xfrm>
        <a:graphic>
          <a:graphicData uri="http://schemas.openxmlformats.org/drawingml/2006/table">
            <a:tbl>
              <a:tblPr firstRow="1" bandRow="1">
                <a:noFill/>
                <a:tableStyleId>{77184375-008A-4D3F-A2EB-2C69034CCD50}</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00650">
                <a:tc>
                  <a:txBody>
                    <a:bodyPr/>
                    <a:lstStyle/>
                    <a:p>
                      <a:pPr marL="0" marR="0" lvl="0" indent="0" algn="ctr" rtl="0">
                        <a:spcBef>
                          <a:spcPts val="0"/>
                        </a:spcBef>
                        <a:spcAft>
                          <a:spcPts val="0"/>
                        </a:spcAft>
                        <a:buNone/>
                      </a:pPr>
                      <a:r>
                        <a:rPr lang="ja-JP" sz="900" b="0"/>
                        <a:t>出張エリア</a:t>
                      </a:r>
                      <a:endParaRPr sz="900" b="0">
                        <a:latin typeface="Trebuchet MS"/>
                        <a:ea typeface="Trebuchet MS"/>
                        <a:cs typeface="Trebuchet MS"/>
                        <a:sym typeface="Trebuchet MS"/>
                      </a:endParaRPr>
                    </a:p>
                  </a:txBody>
                  <a:tcPr marL="91450" marR="91450" marT="45725" marB="45725" anchor="ctr"/>
                </a:tc>
                <a:tc>
                  <a:txBody>
                    <a:bodyPr/>
                    <a:lstStyle/>
                    <a:p>
                      <a:pPr marL="0" marR="0" lvl="0" indent="0" algn="ctr" rtl="0">
                        <a:spcBef>
                          <a:spcPts val="0"/>
                        </a:spcBef>
                        <a:spcAft>
                          <a:spcPts val="0"/>
                        </a:spcAft>
                        <a:buNone/>
                      </a:pPr>
                      <a:r>
                        <a:rPr lang="ja-JP" sz="800" b="0"/>
                        <a:t>アンカラ市内市街地</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0"/>
                  </a:ext>
                </a:extLst>
              </a:tr>
              <a:tr h="500650">
                <a:tc>
                  <a:txBody>
                    <a:bodyPr/>
                    <a:lstStyle/>
                    <a:p>
                      <a:pPr marL="0" marR="0" lvl="0" indent="0" algn="ctr" rtl="0">
                        <a:spcBef>
                          <a:spcPts val="0"/>
                        </a:spcBef>
                        <a:spcAft>
                          <a:spcPts val="0"/>
                        </a:spcAft>
                        <a:buNone/>
                      </a:pPr>
                      <a:r>
                        <a:rPr lang="ja-JP" sz="900" b="0"/>
                        <a:t>トルコ</a:t>
                      </a:r>
                      <a:endParaRPr sz="900" b="0"/>
                    </a:p>
                    <a:p>
                      <a:pPr marL="0" marR="0" lvl="0" indent="0" algn="ctr" rtl="0">
                        <a:spcBef>
                          <a:spcPts val="0"/>
                        </a:spcBef>
                        <a:spcAft>
                          <a:spcPts val="0"/>
                        </a:spcAft>
                        <a:buNone/>
                      </a:pPr>
                      <a:r>
                        <a:rPr lang="ja-JP" sz="900" b="0"/>
                        <a:t>陰性証明</a:t>
                      </a:r>
                      <a:endParaRPr sz="900" b="0">
                        <a:latin typeface="Trebuchet MS"/>
                        <a:ea typeface="Trebuchet MS"/>
                        <a:cs typeface="Trebuchet MS"/>
                        <a:sym typeface="Trebuchet MS"/>
                      </a:endParaRPr>
                    </a:p>
                  </a:txBody>
                  <a:tcPr marL="91450" marR="91450" marT="45725" marB="45725" anchor="ctr"/>
                </a:tc>
                <a:tc>
                  <a:txBody>
                    <a:bodyPr/>
                    <a:lstStyle/>
                    <a:p>
                      <a:pPr marL="0" marR="0" lvl="0" indent="0" algn="ctr" rtl="0">
                        <a:spcBef>
                          <a:spcPts val="0"/>
                        </a:spcBef>
                        <a:spcAft>
                          <a:spcPts val="0"/>
                        </a:spcAft>
                        <a:buNone/>
                      </a:pPr>
                      <a:r>
                        <a:rPr lang="ja-JP" sz="800" b="0"/>
                        <a:t>〇</a:t>
                      </a:r>
                      <a:endParaRPr sz="800" b="0"/>
                    </a:p>
                    <a:p>
                      <a:pPr marL="0" marR="0" lvl="0" indent="0" algn="ctr" rtl="0">
                        <a:spcBef>
                          <a:spcPts val="0"/>
                        </a:spcBef>
                        <a:spcAft>
                          <a:spcPts val="0"/>
                        </a:spcAft>
                        <a:buNone/>
                      </a:pPr>
                      <a:r>
                        <a:rPr lang="ja-JP" sz="800" b="0"/>
                        <a:t>検体法の記載：鼻腔・咽頭ぬぐい液</a:t>
                      </a:r>
                      <a:r>
                        <a:rPr lang="ja-JP" sz="600" b="0"/>
                        <a:t>（ Combined Throat And Nose Swab）</a:t>
                      </a:r>
                      <a:endParaRPr sz="6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1"/>
                  </a:ext>
                </a:extLst>
              </a:tr>
              <a:tr h="500650">
                <a:tc>
                  <a:txBody>
                    <a:bodyPr/>
                    <a:lstStyle/>
                    <a:p>
                      <a:pPr marL="0" marR="0" lvl="0" indent="0" algn="ctr" rtl="0">
                        <a:spcBef>
                          <a:spcPts val="0"/>
                        </a:spcBef>
                        <a:spcAft>
                          <a:spcPts val="0"/>
                        </a:spcAft>
                        <a:buNone/>
                      </a:pPr>
                      <a:r>
                        <a:rPr lang="ja-JP" sz="900" b="0"/>
                        <a:t>日本政府指定フォーマット</a:t>
                      </a:r>
                      <a:endParaRPr sz="900" b="0">
                        <a:latin typeface="Trebuchet MS"/>
                        <a:ea typeface="Trebuchet MS"/>
                        <a:cs typeface="Trebuchet MS"/>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800"/>
                        <a:buFont typeface="Trebuchet MS"/>
                        <a:buNone/>
                      </a:pPr>
                      <a:r>
                        <a:rPr lang="ja-JP" sz="800" b="0"/>
                        <a:t>〇</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2"/>
                  </a:ext>
                </a:extLst>
              </a:tr>
              <a:tr h="243900">
                <a:tc>
                  <a:txBody>
                    <a:bodyPr/>
                    <a:lstStyle/>
                    <a:p>
                      <a:pPr marL="0" marR="0" lvl="0" indent="0" algn="ctr" rtl="0">
                        <a:spcBef>
                          <a:spcPts val="0"/>
                        </a:spcBef>
                        <a:spcAft>
                          <a:spcPts val="0"/>
                        </a:spcAft>
                        <a:buNone/>
                      </a:pPr>
                      <a:r>
                        <a:rPr lang="ja-JP" sz="900" b="0">
                          <a:latin typeface="Trebuchet MS"/>
                          <a:ea typeface="Trebuchet MS"/>
                          <a:cs typeface="Trebuchet MS"/>
                          <a:sym typeface="Trebuchet MS"/>
                        </a:rPr>
                        <a:t>検体採取</a:t>
                      </a:r>
                      <a:endParaRPr/>
                    </a:p>
                  </a:txBody>
                  <a:tcPr marL="91450" marR="91450" marT="45725" marB="45725" anchor="ctr"/>
                </a:tc>
                <a:tc>
                  <a:txBody>
                    <a:bodyPr/>
                    <a:lstStyle/>
                    <a:p>
                      <a:pPr marL="0" marR="0" lvl="0" indent="0" algn="ctr" rtl="0">
                        <a:spcBef>
                          <a:spcPts val="0"/>
                        </a:spcBef>
                        <a:spcAft>
                          <a:spcPts val="0"/>
                        </a:spcAft>
                        <a:buNone/>
                      </a:pPr>
                      <a:r>
                        <a:rPr lang="ja-JP" sz="800" b="0">
                          <a:latin typeface="Trebuchet MS"/>
                          <a:ea typeface="Trebuchet MS"/>
                          <a:cs typeface="Trebuchet MS"/>
                          <a:sym typeface="Trebuchet MS"/>
                        </a:rPr>
                        <a:t>旅行日より２４時間～７２時間前</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235" name="Google Shape;235;p20"/>
          <p:cNvSpPr/>
          <p:nvPr/>
        </p:nvSpPr>
        <p:spPr>
          <a:xfrm>
            <a:off x="2697254" y="8081782"/>
            <a:ext cx="731746" cy="425564"/>
          </a:xfrm>
          <a:prstGeom prst="ellipse">
            <a:avLst/>
          </a:prstGeom>
          <a:solidFill>
            <a:schemeClr val="accent2"/>
          </a:solidFill>
          <a:ln w="19050" cap="rnd" cmpd="sng">
            <a:solidFill>
              <a:srgbClr val="215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800" b="1">
                <a:solidFill>
                  <a:schemeClr val="lt1"/>
                </a:solidFill>
                <a:latin typeface="Trebuchet MS"/>
                <a:ea typeface="Trebuchet MS"/>
                <a:cs typeface="Trebuchet MS"/>
                <a:sym typeface="Trebuchet MS"/>
              </a:rPr>
              <a:t>780TL </a:t>
            </a:r>
            <a:endParaRPr/>
          </a:p>
        </p:txBody>
      </p:sp>
      <p:sp>
        <p:nvSpPr>
          <p:cNvPr id="236" name="Google Shape;236;p20"/>
          <p:cNvSpPr/>
          <p:nvPr/>
        </p:nvSpPr>
        <p:spPr>
          <a:xfrm>
            <a:off x="6289595" y="8081782"/>
            <a:ext cx="731746" cy="425564"/>
          </a:xfrm>
          <a:prstGeom prst="ellipse">
            <a:avLst/>
          </a:prstGeom>
          <a:solidFill>
            <a:schemeClr val="accent2"/>
          </a:solidFill>
          <a:ln w="19050" cap="rnd" cmpd="sng">
            <a:solidFill>
              <a:srgbClr val="215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800" b="1">
                <a:solidFill>
                  <a:schemeClr val="lt1"/>
                </a:solidFill>
                <a:latin typeface="Trebuchet MS"/>
                <a:ea typeface="Trebuchet MS"/>
                <a:cs typeface="Trebuchet MS"/>
                <a:sym typeface="Trebuchet MS"/>
              </a:rPr>
              <a:t>780TL </a:t>
            </a:r>
            <a:endParaRPr/>
          </a:p>
        </p:txBody>
      </p:sp>
      <p:graphicFrame>
        <p:nvGraphicFramePr>
          <p:cNvPr id="237" name="Google Shape;237;p20"/>
          <p:cNvGraphicFramePr/>
          <p:nvPr/>
        </p:nvGraphicFramePr>
        <p:xfrm>
          <a:off x="4038600" y="8731250"/>
          <a:ext cx="2971800" cy="1745850"/>
        </p:xfrm>
        <a:graphic>
          <a:graphicData uri="http://schemas.openxmlformats.org/drawingml/2006/table">
            <a:tbl>
              <a:tblPr firstRow="1" bandRow="1">
                <a:noFill/>
                <a:tableStyleId>{16463D0A-29F6-4DE4-853B-E0DD0C780D6E}</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00650">
                <a:tc>
                  <a:txBody>
                    <a:bodyPr/>
                    <a:lstStyle/>
                    <a:p>
                      <a:pPr marL="0" marR="0" lvl="0" indent="0" algn="ctr" rtl="0">
                        <a:spcBef>
                          <a:spcPts val="0"/>
                        </a:spcBef>
                        <a:spcAft>
                          <a:spcPts val="0"/>
                        </a:spcAft>
                        <a:buNone/>
                      </a:pPr>
                      <a:r>
                        <a:rPr lang="ja-JP" sz="900" b="0"/>
                        <a:t>出張エリア</a:t>
                      </a:r>
                      <a:endParaRPr sz="900" b="0">
                        <a:latin typeface="Trebuchet MS"/>
                        <a:ea typeface="Trebuchet MS"/>
                        <a:cs typeface="Trebuchet MS"/>
                        <a:sym typeface="Trebuchet MS"/>
                      </a:endParaRPr>
                    </a:p>
                  </a:txBody>
                  <a:tcPr marL="91450" marR="91450" marT="45725" marB="45725" anchor="ctr"/>
                </a:tc>
                <a:tc>
                  <a:txBody>
                    <a:bodyPr/>
                    <a:lstStyle/>
                    <a:p>
                      <a:pPr marL="0" marR="0" lvl="0" indent="0" algn="ctr" rtl="0">
                        <a:spcBef>
                          <a:spcPts val="0"/>
                        </a:spcBef>
                        <a:spcAft>
                          <a:spcPts val="0"/>
                        </a:spcAft>
                        <a:buNone/>
                      </a:pPr>
                      <a:r>
                        <a:rPr lang="ja-JP" sz="800" b="0"/>
                        <a:t>イズミール市内市街地</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0"/>
                  </a:ext>
                </a:extLst>
              </a:tr>
              <a:tr h="500650">
                <a:tc>
                  <a:txBody>
                    <a:bodyPr/>
                    <a:lstStyle/>
                    <a:p>
                      <a:pPr marL="0" marR="0" lvl="0" indent="0" algn="ctr" rtl="0">
                        <a:spcBef>
                          <a:spcPts val="0"/>
                        </a:spcBef>
                        <a:spcAft>
                          <a:spcPts val="0"/>
                        </a:spcAft>
                        <a:buNone/>
                      </a:pPr>
                      <a:r>
                        <a:rPr lang="ja-JP" sz="900" b="0"/>
                        <a:t>トルコ</a:t>
                      </a:r>
                      <a:endParaRPr sz="900" b="0"/>
                    </a:p>
                    <a:p>
                      <a:pPr marL="0" marR="0" lvl="0" indent="0" algn="ctr" rtl="0">
                        <a:spcBef>
                          <a:spcPts val="0"/>
                        </a:spcBef>
                        <a:spcAft>
                          <a:spcPts val="0"/>
                        </a:spcAft>
                        <a:buNone/>
                      </a:pPr>
                      <a:r>
                        <a:rPr lang="ja-JP" sz="900" b="0"/>
                        <a:t>陰性証明</a:t>
                      </a:r>
                      <a:endParaRPr sz="900" b="0">
                        <a:latin typeface="Trebuchet MS"/>
                        <a:ea typeface="Trebuchet MS"/>
                        <a:cs typeface="Trebuchet MS"/>
                        <a:sym typeface="Trebuchet MS"/>
                      </a:endParaRPr>
                    </a:p>
                  </a:txBody>
                  <a:tcPr marL="91450" marR="91450" marT="45725" marB="45725" anchor="ctr"/>
                </a:tc>
                <a:tc>
                  <a:txBody>
                    <a:bodyPr/>
                    <a:lstStyle/>
                    <a:p>
                      <a:pPr marL="0" marR="0" lvl="0" indent="0" algn="ctr" rtl="0">
                        <a:spcBef>
                          <a:spcPts val="0"/>
                        </a:spcBef>
                        <a:spcAft>
                          <a:spcPts val="0"/>
                        </a:spcAft>
                        <a:buNone/>
                      </a:pPr>
                      <a:r>
                        <a:rPr lang="ja-JP" sz="800" b="0"/>
                        <a:t>〇</a:t>
                      </a:r>
                      <a:endParaRPr sz="800" b="0"/>
                    </a:p>
                    <a:p>
                      <a:pPr marL="0" marR="0" lvl="0" indent="0" algn="ctr" rtl="0">
                        <a:spcBef>
                          <a:spcPts val="0"/>
                        </a:spcBef>
                        <a:spcAft>
                          <a:spcPts val="0"/>
                        </a:spcAft>
                        <a:buNone/>
                      </a:pPr>
                      <a:r>
                        <a:rPr lang="ja-JP" sz="800" b="0"/>
                        <a:t>鼻腔・咽頭ぬぐい液（ Swab）</a:t>
                      </a:r>
                      <a:endParaRPr sz="6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1"/>
                  </a:ext>
                </a:extLst>
              </a:tr>
              <a:tr h="500650">
                <a:tc>
                  <a:txBody>
                    <a:bodyPr/>
                    <a:lstStyle/>
                    <a:p>
                      <a:pPr marL="0" marR="0" lvl="0" indent="0" algn="ctr" rtl="0">
                        <a:spcBef>
                          <a:spcPts val="0"/>
                        </a:spcBef>
                        <a:spcAft>
                          <a:spcPts val="0"/>
                        </a:spcAft>
                        <a:buNone/>
                      </a:pPr>
                      <a:r>
                        <a:rPr lang="ja-JP" sz="900" b="0"/>
                        <a:t>日本政府指定フォーマット</a:t>
                      </a:r>
                      <a:endParaRPr sz="900" b="0">
                        <a:latin typeface="Trebuchet MS"/>
                        <a:ea typeface="Trebuchet MS"/>
                        <a:cs typeface="Trebuchet MS"/>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800"/>
                        <a:buFont typeface="Trebuchet MS"/>
                        <a:buNone/>
                      </a:pPr>
                      <a:r>
                        <a:rPr lang="ja-JP" sz="800" b="0"/>
                        <a:t>〇</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2"/>
                  </a:ext>
                </a:extLst>
              </a:tr>
              <a:tr h="243900">
                <a:tc>
                  <a:txBody>
                    <a:bodyPr/>
                    <a:lstStyle/>
                    <a:p>
                      <a:pPr marL="0" marR="0" lvl="0" indent="0" algn="ctr" rtl="0">
                        <a:spcBef>
                          <a:spcPts val="0"/>
                        </a:spcBef>
                        <a:spcAft>
                          <a:spcPts val="0"/>
                        </a:spcAft>
                        <a:buNone/>
                      </a:pPr>
                      <a:r>
                        <a:rPr lang="ja-JP" sz="900" b="0">
                          <a:latin typeface="Trebuchet MS"/>
                          <a:ea typeface="Trebuchet MS"/>
                          <a:cs typeface="Trebuchet MS"/>
                          <a:sym typeface="Trebuchet MS"/>
                        </a:rPr>
                        <a:t>検体採取</a:t>
                      </a:r>
                      <a:endParaRPr/>
                    </a:p>
                  </a:txBody>
                  <a:tcPr marL="91450" marR="91450" marT="45725" marB="45725" anchor="ctr"/>
                </a:tc>
                <a:tc>
                  <a:txBody>
                    <a:bodyPr/>
                    <a:lstStyle/>
                    <a:p>
                      <a:pPr marL="0" marR="0" lvl="0" indent="0" algn="ctr" rtl="0">
                        <a:spcBef>
                          <a:spcPts val="0"/>
                        </a:spcBef>
                        <a:spcAft>
                          <a:spcPts val="0"/>
                        </a:spcAft>
                        <a:buNone/>
                      </a:pPr>
                      <a:r>
                        <a:rPr lang="ja-JP" sz="800" b="0">
                          <a:latin typeface="Trebuchet MS"/>
                          <a:ea typeface="Trebuchet MS"/>
                          <a:cs typeface="Trebuchet MS"/>
                          <a:sym typeface="Trebuchet MS"/>
                        </a:rPr>
                        <a:t>旅行日より２４時間～７２時間前</a:t>
                      </a:r>
                      <a:endParaRPr sz="800" b="0">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val="10003"/>
                  </a:ext>
                </a:extLst>
              </a:tr>
            </a:tbl>
          </a:graphicData>
        </a:graphic>
      </p:graphicFrame>
      <p:pic>
        <p:nvPicPr>
          <p:cNvPr id="238" name="Google Shape;238;p20" descr="マインドフルネスのおすすめアプリ７選！iPhone・android【2018】"/>
          <p:cNvPicPr preferRelativeResize="0"/>
          <p:nvPr/>
        </p:nvPicPr>
        <p:blipFill rotWithShape="1">
          <a:blip r:embed="rId5">
            <a:alphaModFix/>
          </a:blip>
          <a:srcRect/>
          <a:stretch/>
        </p:blipFill>
        <p:spPr>
          <a:xfrm>
            <a:off x="2143930" y="4861695"/>
            <a:ext cx="420681" cy="420681"/>
          </a:xfrm>
          <a:prstGeom prst="rect">
            <a:avLst/>
          </a:prstGeom>
          <a:noFill/>
          <a:ln>
            <a:noFill/>
          </a:ln>
        </p:spPr>
      </p:pic>
      <p:sp>
        <p:nvSpPr>
          <p:cNvPr id="239" name="Google Shape;239;p20"/>
          <p:cNvSpPr/>
          <p:nvPr/>
        </p:nvSpPr>
        <p:spPr>
          <a:xfrm>
            <a:off x="4572000" y="3778250"/>
            <a:ext cx="2920523" cy="646319"/>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a:solidFill>
                  <a:srgbClr val="FF0000"/>
                </a:solidFill>
                <a:latin typeface="Trebuchet MS"/>
                <a:ea typeface="Trebuchet MS"/>
                <a:cs typeface="Trebuchet MS"/>
                <a:sym typeface="Trebuchet MS"/>
              </a:rPr>
              <a:t>取消料：検査予定の72時間前から100%</a:t>
            </a:r>
            <a:endParaRPr sz="1100" b="1">
              <a:solidFill>
                <a:srgbClr val="FF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1"/>
          <p:cNvSpPr txBox="1"/>
          <p:nvPr/>
        </p:nvSpPr>
        <p:spPr>
          <a:xfrm>
            <a:off x="29626" y="1090414"/>
            <a:ext cx="4999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4097"/>
                </a:solidFill>
                <a:latin typeface="Arial"/>
                <a:ea typeface="Arial"/>
                <a:cs typeface="Arial"/>
                <a:sym typeface="Arial"/>
              </a:rPr>
              <a:t>各施設の役割</a:t>
            </a:r>
            <a:endParaRPr sz="900" b="1" i="0">
              <a:solidFill>
                <a:srgbClr val="004097"/>
              </a:solidFill>
              <a:latin typeface="Arial"/>
              <a:ea typeface="Arial"/>
              <a:cs typeface="Arial"/>
              <a:sym typeface="Arial"/>
            </a:endParaRPr>
          </a:p>
        </p:txBody>
      </p:sp>
      <p:cxnSp>
        <p:nvCxnSpPr>
          <p:cNvPr id="245" name="Google Shape;245;p21"/>
          <p:cNvCxnSpPr/>
          <p:nvPr/>
        </p:nvCxnSpPr>
        <p:spPr>
          <a:xfrm>
            <a:off x="76200" y="1386217"/>
            <a:ext cx="49530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pic>
        <p:nvPicPr>
          <p:cNvPr id="246" name="Google Shape;246;p21" descr="チェックインデスク | 無料のアイコン"/>
          <p:cNvPicPr preferRelativeResize="0"/>
          <p:nvPr/>
        </p:nvPicPr>
        <p:blipFill rotWithShape="1">
          <a:blip r:embed="rId3">
            <a:alphaModFix/>
          </a:blip>
          <a:srcRect/>
          <a:stretch/>
        </p:blipFill>
        <p:spPr>
          <a:xfrm>
            <a:off x="152400" y="1682021"/>
            <a:ext cx="914400" cy="914400"/>
          </a:xfrm>
          <a:prstGeom prst="rect">
            <a:avLst/>
          </a:prstGeom>
          <a:noFill/>
          <a:ln>
            <a:noFill/>
          </a:ln>
        </p:spPr>
      </p:pic>
      <p:sp>
        <p:nvSpPr>
          <p:cNvPr id="247" name="Google Shape;247;p21"/>
          <p:cNvSpPr txBox="1"/>
          <p:nvPr/>
        </p:nvSpPr>
        <p:spPr>
          <a:xfrm>
            <a:off x="1295400" y="1612146"/>
            <a:ext cx="47244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a:solidFill>
                  <a:schemeClr val="dk1"/>
                </a:solidFill>
                <a:latin typeface="Trebuchet MS"/>
                <a:ea typeface="Trebuchet MS"/>
                <a:cs typeface="Trebuchet MS"/>
                <a:sym typeface="Trebuchet MS"/>
              </a:rPr>
              <a:t>チェックインカウンターでは航空会社職員がワクチン接種証明書やＰＣＲ陰性証明トルコ政府指定書式のQRコードからトルコ保健省の指定サイト等にアクセスし、主に陰性証明が正しいものであるか（偽装ではないか）などを確認するとされております。トルコ国内（特にイスタンブール空港国際線）での乗り継ぎカウンターでは乗客が目的地へ渡航するのに十分な書類、陰性証明書を保持しているかなども確認するケースがあるようです。</a:t>
            </a:r>
            <a:endParaRPr/>
          </a:p>
        </p:txBody>
      </p:sp>
      <p:pic>
        <p:nvPicPr>
          <p:cNvPr id="248" name="Google Shape;248;p21" descr="ベスト] 審査 イラスト"/>
          <p:cNvPicPr preferRelativeResize="0"/>
          <p:nvPr/>
        </p:nvPicPr>
        <p:blipFill rotWithShape="1">
          <a:blip r:embed="rId4">
            <a:alphaModFix/>
          </a:blip>
          <a:srcRect/>
          <a:stretch/>
        </p:blipFill>
        <p:spPr>
          <a:xfrm>
            <a:off x="4800600" y="2450346"/>
            <a:ext cx="1219200" cy="1219200"/>
          </a:xfrm>
          <a:prstGeom prst="rect">
            <a:avLst/>
          </a:prstGeom>
          <a:noFill/>
          <a:ln>
            <a:noFill/>
          </a:ln>
        </p:spPr>
      </p:pic>
      <p:sp>
        <p:nvSpPr>
          <p:cNvPr id="249" name="Google Shape;249;p21"/>
          <p:cNvSpPr txBox="1"/>
          <p:nvPr/>
        </p:nvSpPr>
        <p:spPr>
          <a:xfrm>
            <a:off x="228600" y="2886948"/>
            <a:ext cx="4724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a:solidFill>
                  <a:schemeClr val="dk1"/>
                </a:solidFill>
                <a:latin typeface="Trebuchet MS"/>
                <a:ea typeface="Trebuchet MS"/>
                <a:cs typeface="Trebuchet MS"/>
                <a:sym typeface="Trebuchet MS"/>
              </a:rPr>
              <a:t>イミグレーションでは出国する人物の把握及び確認のために有効な旅券や各種様式の書類の提示が求められます。この審査は職員の個人判断に起因するところが多く、求められる提出書類はその時々の状況で異なります。</a:t>
            </a:r>
            <a:endParaRPr sz="10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000">
              <a:solidFill>
                <a:schemeClr val="dk1"/>
              </a:solidFill>
              <a:latin typeface="Trebuchet MS"/>
              <a:ea typeface="Trebuchet MS"/>
              <a:cs typeface="Trebuchet MS"/>
              <a:sym typeface="Trebuchet MS"/>
            </a:endParaRPr>
          </a:p>
        </p:txBody>
      </p:sp>
      <p:sp>
        <p:nvSpPr>
          <p:cNvPr id="250" name="Google Shape;250;p21"/>
          <p:cNvSpPr txBox="1"/>
          <p:nvPr/>
        </p:nvSpPr>
        <p:spPr>
          <a:xfrm>
            <a:off x="1143000" y="3669546"/>
            <a:ext cx="5029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i="0">
                <a:solidFill>
                  <a:srgbClr val="202124"/>
                </a:solidFill>
                <a:latin typeface="arial"/>
                <a:ea typeface="arial"/>
                <a:cs typeface="arial"/>
                <a:sym typeface="arial"/>
              </a:rPr>
              <a:t>空港のＸ線検査場で搭乗券やパスポートのチェック（国際線のみ）、手荷物の検査、ボディチェックなどを行うのが主目的とされるため基本的にはその他書類の提示は必要にはなりませんが、中には職員判断で搭乗券パスポート以外の書類提示を求められるケースも報告されています。</a:t>
            </a:r>
            <a:endParaRPr sz="1000">
              <a:solidFill>
                <a:schemeClr val="dk1"/>
              </a:solidFill>
              <a:latin typeface="Trebuchet MS"/>
              <a:ea typeface="Trebuchet MS"/>
              <a:cs typeface="Trebuchet MS"/>
              <a:sym typeface="Trebuchet MS"/>
            </a:endParaRPr>
          </a:p>
        </p:txBody>
      </p:sp>
      <p:pic>
        <p:nvPicPr>
          <p:cNvPr id="251" name="Google Shape;251;p21" descr="保安検査のシルエット | 無料のAi・PNG白黒シルエットイラスト"/>
          <p:cNvPicPr preferRelativeResize="0"/>
          <p:nvPr/>
        </p:nvPicPr>
        <p:blipFill rotWithShape="1">
          <a:blip r:embed="rId5">
            <a:alphaModFix/>
          </a:blip>
          <a:srcRect/>
          <a:stretch/>
        </p:blipFill>
        <p:spPr>
          <a:xfrm>
            <a:off x="9525" y="3423548"/>
            <a:ext cx="1200150" cy="1200150"/>
          </a:xfrm>
          <a:prstGeom prst="rect">
            <a:avLst/>
          </a:prstGeom>
          <a:noFill/>
          <a:ln>
            <a:noFill/>
          </a:ln>
        </p:spPr>
      </p:pic>
      <p:sp>
        <p:nvSpPr>
          <p:cNvPr id="252" name="Google Shape;252;p21"/>
          <p:cNvSpPr txBox="1"/>
          <p:nvPr/>
        </p:nvSpPr>
        <p:spPr>
          <a:xfrm>
            <a:off x="76200" y="5894357"/>
            <a:ext cx="4999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4097"/>
                </a:solidFill>
                <a:latin typeface="Arial"/>
                <a:ea typeface="Arial"/>
                <a:cs typeface="Arial"/>
                <a:sym typeface="Arial"/>
              </a:rPr>
              <a:t>書類提出のポイント（日本行き便搭乗の場合）</a:t>
            </a:r>
            <a:endParaRPr sz="1000" b="1" i="0">
              <a:solidFill>
                <a:srgbClr val="004097"/>
              </a:solidFill>
              <a:latin typeface="Arial"/>
              <a:ea typeface="Arial"/>
              <a:cs typeface="Arial"/>
              <a:sym typeface="Arial"/>
            </a:endParaRPr>
          </a:p>
        </p:txBody>
      </p:sp>
      <p:cxnSp>
        <p:nvCxnSpPr>
          <p:cNvPr id="253" name="Google Shape;253;p21"/>
          <p:cNvCxnSpPr/>
          <p:nvPr/>
        </p:nvCxnSpPr>
        <p:spPr>
          <a:xfrm>
            <a:off x="122774" y="6190160"/>
            <a:ext cx="49530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sp>
        <p:nvSpPr>
          <p:cNvPr id="254" name="Google Shape;254;p21"/>
          <p:cNvSpPr txBox="1"/>
          <p:nvPr/>
        </p:nvSpPr>
        <p:spPr>
          <a:xfrm>
            <a:off x="514350" y="6402328"/>
            <a:ext cx="5943600"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Noto Sans Symbols"/>
              <a:buChar char="⮚"/>
            </a:pPr>
            <a:r>
              <a:rPr lang="ja-JP" sz="2000">
                <a:solidFill>
                  <a:schemeClr val="dk1"/>
                </a:solidFill>
                <a:latin typeface="Trebuchet MS"/>
                <a:ea typeface="Trebuchet MS"/>
                <a:cs typeface="Trebuchet MS"/>
                <a:sym typeface="Trebuchet MS"/>
              </a:rPr>
              <a:t>トルコではトルコ政府指定陰性証明書＋</a:t>
            </a:r>
            <a:r>
              <a:rPr lang="ja-JP" sz="2000" u="sng">
                <a:solidFill>
                  <a:schemeClr val="dk1"/>
                </a:solidFill>
                <a:latin typeface="Trebuchet MS"/>
                <a:ea typeface="Trebuchet MS"/>
                <a:cs typeface="Trebuchet MS"/>
                <a:sym typeface="Trebuchet MS"/>
              </a:rPr>
              <a:t>職員から求められた場合</a:t>
            </a:r>
            <a:r>
              <a:rPr lang="ja-JP" sz="2000">
                <a:solidFill>
                  <a:schemeClr val="dk1"/>
                </a:solidFill>
                <a:latin typeface="Trebuchet MS"/>
                <a:ea typeface="Trebuchet MS"/>
                <a:cs typeface="Trebuchet MS"/>
                <a:sym typeface="Trebuchet MS"/>
              </a:rPr>
              <a:t>は日本国厚生労働省・検疫所所定フォーマット、 日本では日本国厚生労働省・検疫所所定フォーマットのみを提示する</a:t>
            </a:r>
            <a:endParaRPr sz="2000">
              <a:solidFill>
                <a:schemeClr val="dk1"/>
              </a:solidFill>
              <a:latin typeface="Trebuchet MS"/>
              <a:ea typeface="Trebuchet MS"/>
              <a:cs typeface="Trebuchet MS"/>
              <a:sym typeface="Trebuchet MS"/>
            </a:endParaRPr>
          </a:p>
        </p:txBody>
      </p:sp>
      <p:pic>
        <p:nvPicPr>
          <p:cNvPr id="255" name="Google Shape;255;p21" descr="ボード「ピクトグラム」のピン"/>
          <p:cNvPicPr preferRelativeResize="0"/>
          <p:nvPr/>
        </p:nvPicPr>
        <p:blipFill rotWithShape="1">
          <a:blip r:embed="rId6">
            <a:alphaModFix/>
          </a:blip>
          <a:srcRect/>
          <a:stretch/>
        </p:blipFill>
        <p:spPr>
          <a:xfrm>
            <a:off x="5044977" y="4357609"/>
            <a:ext cx="1144451" cy="1144451"/>
          </a:xfrm>
          <a:prstGeom prst="rect">
            <a:avLst/>
          </a:prstGeom>
          <a:noFill/>
          <a:ln>
            <a:noFill/>
          </a:ln>
        </p:spPr>
      </p:pic>
      <p:sp>
        <p:nvSpPr>
          <p:cNvPr id="256" name="Google Shape;256;p21"/>
          <p:cNvSpPr txBox="1"/>
          <p:nvPr/>
        </p:nvSpPr>
        <p:spPr>
          <a:xfrm>
            <a:off x="150412" y="4711283"/>
            <a:ext cx="5029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i="0">
                <a:solidFill>
                  <a:srgbClr val="202124"/>
                </a:solidFill>
                <a:latin typeface="arial"/>
                <a:ea typeface="arial"/>
                <a:cs typeface="arial"/>
                <a:sym typeface="arial"/>
              </a:rPr>
              <a:t>搭乗ゲートでは出発の案内がなされます。飛行機が定刻で出発できるように旅客にアナウンスし機内へ搭乗しますが、最終チェックの場となるためここでも職員判断で搭乗券とパスポート以外の書類提示を求められたり体温を測定されるケースも報告されています。</a:t>
            </a:r>
            <a:endParaRPr sz="1000">
              <a:solidFill>
                <a:schemeClr val="dk1"/>
              </a:solidFill>
              <a:latin typeface="Trebuchet MS"/>
              <a:ea typeface="Trebuchet MS"/>
              <a:cs typeface="Trebuchet MS"/>
              <a:sym typeface="Trebuchet MS"/>
            </a:endParaRPr>
          </a:p>
        </p:txBody>
      </p:sp>
      <p:sp>
        <p:nvSpPr>
          <p:cNvPr id="257" name="Google Shape;257;p21"/>
          <p:cNvSpPr/>
          <p:nvPr/>
        </p:nvSpPr>
        <p:spPr>
          <a:xfrm>
            <a:off x="-2948" y="84932"/>
            <a:ext cx="503214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5400" b="1">
                <a:solidFill>
                  <a:schemeClr val="dk1"/>
                </a:solidFill>
                <a:latin typeface="Trebuchet MS"/>
                <a:ea typeface="Trebuchet MS"/>
                <a:cs typeface="Trebuchet MS"/>
                <a:sym typeface="Trebuchet MS"/>
              </a:rPr>
              <a:t>書類が揃ったら</a:t>
            </a:r>
            <a:endParaRPr sz="5400" b="1" cap="none">
              <a:solidFill>
                <a:schemeClr val="dk1"/>
              </a:solidFill>
              <a:latin typeface="Trebuchet MS"/>
              <a:ea typeface="Trebuchet MS"/>
              <a:cs typeface="Trebuchet MS"/>
              <a:sym typeface="Trebuchet MS"/>
            </a:endParaRPr>
          </a:p>
        </p:txBody>
      </p:sp>
      <p:grpSp>
        <p:nvGrpSpPr>
          <p:cNvPr id="258" name="Google Shape;258;p21"/>
          <p:cNvGrpSpPr/>
          <p:nvPr/>
        </p:nvGrpSpPr>
        <p:grpSpPr>
          <a:xfrm>
            <a:off x="187322" y="7672245"/>
            <a:ext cx="7268433" cy="2712725"/>
            <a:chOff x="339722" y="98878"/>
            <a:chExt cx="7268433" cy="2712725"/>
          </a:xfrm>
        </p:grpSpPr>
        <p:sp>
          <p:nvSpPr>
            <p:cNvPr id="259" name="Google Shape;259;p21"/>
            <p:cNvSpPr/>
            <p:nvPr/>
          </p:nvSpPr>
          <p:spPr>
            <a:xfrm rot="5400000">
              <a:off x="527587" y="884918"/>
              <a:ext cx="709089" cy="807272"/>
            </a:xfrm>
            <a:prstGeom prst="bentUpArrow">
              <a:avLst>
                <a:gd name="adj1" fmla="val 32840"/>
                <a:gd name="adj2" fmla="val 25000"/>
                <a:gd name="adj3" fmla="val 35780"/>
              </a:avLst>
            </a:prstGeom>
            <a:solidFill>
              <a:srgbClr val="D1ECF7"/>
            </a:solidFill>
            <a:ln w="12700" cap="rnd" cmpd="sng">
              <a:solidFill>
                <a:srgbClr val="54B7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339722" y="98878"/>
              <a:ext cx="1193688" cy="835543"/>
            </a:xfrm>
            <a:prstGeom prst="roundRect">
              <a:avLst>
                <a:gd name="adj" fmla="val 16670"/>
              </a:avLst>
            </a:prstGeom>
            <a:gradFill>
              <a:gsLst>
                <a:gs pos="0">
                  <a:schemeClr val="lt1"/>
                </a:gs>
                <a:gs pos="88000">
                  <a:schemeClr val="lt1"/>
                </a:gs>
                <a:gs pos="100000">
                  <a:schemeClr val="lt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txBox="1"/>
            <p:nvPr/>
          </p:nvSpPr>
          <p:spPr>
            <a:xfrm>
              <a:off x="380517" y="139673"/>
              <a:ext cx="1112098" cy="75395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Trebuchet MS"/>
                <a:buNone/>
              </a:pPr>
              <a:r>
                <a:rPr lang="ja-JP" sz="1000">
                  <a:solidFill>
                    <a:schemeClr val="dk1"/>
                  </a:solidFill>
                  <a:latin typeface="Trebuchet MS"/>
                  <a:ea typeface="Trebuchet MS"/>
                  <a:cs typeface="Trebuchet MS"/>
                  <a:sym typeface="Trebuchet MS"/>
                </a:rPr>
                <a:t>イスタンブール空港で航空会社のチェックイン時 </a:t>
              </a:r>
              <a:endParaRPr sz="1000">
                <a:solidFill>
                  <a:schemeClr val="dk1"/>
                </a:solidFill>
                <a:latin typeface="Trebuchet MS"/>
                <a:ea typeface="Trebuchet MS"/>
                <a:cs typeface="Trebuchet MS"/>
                <a:sym typeface="Trebuchet MS"/>
              </a:endParaRPr>
            </a:p>
          </p:txBody>
        </p:sp>
        <p:sp>
          <p:nvSpPr>
            <p:cNvPr id="262" name="Google Shape;262;p21"/>
            <p:cNvSpPr/>
            <p:nvPr/>
          </p:nvSpPr>
          <p:spPr>
            <a:xfrm>
              <a:off x="1573698" y="188170"/>
              <a:ext cx="3930794" cy="675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txBox="1"/>
            <p:nvPr/>
          </p:nvSpPr>
          <p:spPr>
            <a:xfrm>
              <a:off x="1573698" y="188170"/>
              <a:ext cx="3930794" cy="675323"/>
            </a:xfrm>
            <a:prstGeom prst="rect">
              <a:avLst/>
            </a:prstGeom>
            <a:noFill/>
            <a:ln>
              <a:noFill/>
            </a:ln>
          </p:spPr>
          <p:txBody>
            <a:bodyPr spcFirstLastPara="1" wrap="square" lIns="30475" tIns="30475" rIns="30475" bIns="30475" anchor="ctr"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パスポートと航空券およびトルコ保健省認定のトルコのPCR検査陰性証明（QRコード付き）を提示ください。 </a:t>
              </a:r>
              <a:endParaRPr/>
            </a:p>
            <a:p>
              <a:pPr marL="57150" marR="0" lvl="1" indent="-6350" algn="l" rtl="0">
                <a:lnSpc>
                  <a:spcPct val="90000"/>
                </a:lnSpc>
                <a:spcBef>
                  <a:spcPts val="120"/>
                </a:spcBef>
                <a:spcAft>
                  <a:spcPts val="0"/>
                </a:spcAft>
                <a:buClr>
                  <a:schemeClr val="dk1"/>
                </a:buClr>
                <a:buSzPts val="800"/>
                <a:buFont typeface="Trebuchet MS"/>
                <a:buNone/>
              </a:pPr>
              <a:endParaRPr sz="800" b="0" i="0" u="none" strike="noStrike" cap="none">
                <a:solidFill>
                  <a:schemeClr val="dk1"/>
                </a:solidFill>
                <a:latin typeface="Trebuchet MS"/>
                <a:ea typeface="Trebuchet MS"/>
                <a:cs typeface="Trebuchet MS"/>
                <a:sym typeface="Trebuchet MS"/>
              </a:endParaRPr>
            </a:p>
          </p:txBody>
        </p:sp>
        <p:sp>
          <p:nvSpPr>
            <p:cNvPr id="264" name="Google Shape;264;p21"/>
            <p:cNvSpPr/>
            <p:nvPr/>
          </p:nvSpPr>
          <p:spPr>
            <a:xfrm rot="5400000">
              <a:off x="1771626" y="1823509"/>
              <a:ext cx="709089" cy="807272"/>
            </a:xfrm>
            <a:prstGeom prst="bentUpArrow">
              <a:avLst>
                <a:gd name="adj1" fmla="val 32840"/>
                <a:gd name="adj2" fmla="val 25000"/>
                <a:gd name="adj3" fmla="val 35780"/>
              </a:avLst>
            </a:prstGeom>
            <a:solidFill>
              <a:srgbClr val="D1ECF7"/>
            </a:solidFill>
            <a:ln w="12700" cap="rnd" cmpd="sng">
              <a:solidFill>
                <a:srgbClr val="54B7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1295394" y="1037469"/>
              <a:ext cx="1261860" cy="835543"/>
            </a:xfrm>
            <a:prstGeom prst="roundRect">
              <a:avLst>
                <a:gd name="adj" fmla="val 16670"/>
              </a:avLst>
            </a:prstGeom>
            <a:gradFill>
              <a:gsLst>
                <a:gs pos="0">
                  <a:schemeClr val="lt1"/>
                </a:gs>
                <a:gs pos="88000">
                  <a:schemeClr val="lt1"/>
                </a:gs>
                <a:gs pos="100000">
                  <a:schemeClr val="lt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txBox="1"/>
            <p:nvPr/>
          </p:nvSpPr>
          <p:spPr>
            <a:xfrm>
              <a:off x="1336189" y="1078264"/>
              <a:ext cx="1180270" cy="75395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Trebuchet MS"/>
                <a:buNone/>
              </a:pPr>
              <a:r>
                <a:rPr lang="ja-JP" sz="1000">
                  <a:solidFill>
                    <a:schemeClr val="dk1"/>
                  </a:solidFill>
                  <a:latin typeface="Trebuchet MS"/>
                  <a:ea typeface="Trebuchet MS"/>
                  <a:cs typeface="Trebuchet MS"/>
                  <a:sym typeface="Trebuchet MS"/>
                </a:rPr>
                <a:t>航空機への</a:t>
              </a:r>
              <a:endParaRPr sz="1000">
                <a:solidFill>
                  <a:schemeClr val="dk1"/>
                </a:solidFill>
                <a:latin typeface="Trebuchet MS"/>
                <a:ea typeface="Trebuchet MS"/>
                <a:cs typeface="Trebuchet MS"/>
                <a:sym typeface="Trebuchet MS"/>
              </a:endParaRPr>
            </a:p>
            <a:p>
              <a:pPr marL="0" marR="0" lvl="0" indent="0" algn="ctr" rtl="0">
                <a:lnSpc>
                  <a:spcPct val="90000"/>
                </a:lnSpc>
                <a:spcBef>
                  <a:spcPts val="350"/>
                </a:spcBef>
                <a:spcAft>
                  <a:spcPts val="0"/>
                </a:spcAft>
                <a:buClr>
                  <a:schemeClr val="dk1"/>
                </a:buClr>
                <a:buSzPts val="1000"/>
                <a:buFont typeface="Trebuchet MS"/>
                <a:buNone/>
              </a:pPr>
              <a:r>
                <a:rPr lang="ja-JP" sz="1000">
                  <a:solidFill>
                    <a:schemeClr val="dk1"/>
                  </a:solidFill>
                  <a:latin typeface="Trebuchet MS"/>
                  <a:ea typeface="Trebuchet MS"/>
                  <a:cs typeface="Trebuchet MS"/>
                  <a:sym typeface="Trebuchet MS"/>
                </a:rPr>
                <a:t>最終搭乗口で</a:t>
              </a:r>
              <a:endParaRPr/>
            </a:p>
          </p:txBody>
        </p:sp>
        <p:sp>
          <p:nvSpPr>
            <p:cNvPr id="267" name="Google Shape;267;p21"/>
            <p:cNvSpPr/>
            <p:nvPr/>
          </p:nvSpPr>
          <p:spPr>
            <a:xfrm>
              <a:off x="2598329" y="1117157"/>
              <a:ext cx="3802469" cy="675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txBox="1"/>
            <p:nvPr/>
          </p:nvSpPr>
          <p:spPr>
            <a:xfrm>
              <a:off x="2598329" y="1117157"/>
              <a:ext cx="3802469" cy="675323"/>
            </a:xfrm>
            <a:prstGeom prst="rect">
              <a:avLst/>
            </a:prstGeom>
            <a:noFill/>
            <a:ln>
              <a:noFill/>
            </a:ln>
          </p:spPr>
          <p:txBody>
            <a:bodyPr spcFirstLastPara="1" wrap="square" lIns="30475" tIns="30475" rIns="30475" bIns="30475" anchor="ctr"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TK便はパスポートと搭乗券および日本厚生省認定のPCR検査陰性証明を提示ください。（QRコードがないもの）</a:t>
              </a:r>
              <a:endParaRPr/>
            </a:p>
            <a:p>
              <a:pPr marL="57150" marR="0" lvl="1" indent="-57150" algn="l" rtl="0">
                <a:lnSpc>
                  <a:spcPct val="90000"/>
                </a:lnSpc>
                <a:spcBef>
                  <a:spcPts val="12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第３国経由便で日本行ご利用は両方（トルコと日本）の証明書を提示ください。 </a:t>
              </a:r>
              <a:endParaRPr/>
            </a:p>
            <a:p>
              <a:pPr marL="57150" marR="0" lvl="1" indent="-6350" algn="l" rtl="0">
                <a:lnSpc>
                  <a:spcPct val="90000"/>
                </a:lnSpc>
                <a:spcBef>
                  <a:spcPts val="120"/>
                </a:spcBef>
                <a:spcAft>
                  <a:spcPts val="0"/>
                </a:spcAft>
                <a:buClr>
                  <a:schemeClr val="dk1"/>
                </a:buClr>
                <a:buSzPts val="800"/>
                <a:buFont typeface="Trebuchet MS"/>
                <a:buNone/>
              </a:pPr>
              <a:endParaRPr sz="800" b="0" i="0" u="none" strike="noStrike" cap="none">
                <a:solidFill>
                  <a:schemeClr val="dk1"/>
                </a:solidFill>
                <a:latin typeface="Trebuchet MS"/>
                <a:ea typeface="Trebuchet MS"/>
                <a:cs typeface="Trebuchet MS"/>
                <a:sym typeface="Trebuchet MS"/>
              </a:endParaRPr>
            </a:p>
          </p:txBody>
        </p:sp>
        <p:sp>
          <p:nvSpPr>
            <p:cNvPr id="269" name="Google Shape;269;p21"/>
            <p:cNvSpPr/>
            <p:nvPr/>
          </p:nvSpPr>
          <p:spPr>
            <a:xfrm>
              <a:off x="2590804" y="1976060"/>
              <a:ext cx="1085182" cy="835543"/>
            </a:xfrm>
            <a:prstGeom prst="roundRect">
              <a:avLst>
                <a:gd name="adj" fmla="val 16670"/>
              </a:avLst>
            </a:prstGeom>
            <a:gradFill>
              <a:gsLst>
                <a:gs pos="0">
                  <a:schemeClr val="lt1"/>
                </a:gs>
                <a:gs pos="88000">
                  <a:schemeClr val="lt1"/>
                </a:gs>
                <a:gs pos="100000">
                  <a:schemeClr val="lt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txBox="1"/>
            <p:nvPr/>
          </p:nvSpPr>
          <p:spPr>
            <a:xfrm>
              <a:off x="2631599" y="2016855"/>
              <a:ext cx="1003592" cy="75395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Trebuchet MS"/>
                <a:buNone/>
              </a:pPr>
              <a:r>
                <a:rPr lang="ja-JP" sz="1000">
                  <a:solidFill>
                    <a:schemeClr val="dk1"/>
                  </a:solidFill>
                  <a:latin typeface="Trebuchet MS"/>
                  <a:ea typeface="Trebuchet MS"/>
                  <a:cs typeface="Trebuchet MS"/>
                  <a:sym typeface="Trebuchet MS"/>
                </a:rPr>
                <a:t>日本到着時</a:t>
              </a:r>
              <a:endParaRPr/>
            </a:p>
          </p:txBody>
        </p:sp>
        <p:sp>
          <p:nvSpPr>
            <p:cNvPr id="271" name="Google Shape;271;p21"/>
            <p:cNvSpPr/>
            <p:nvPr/>
          </p:nvSpPr>
          <p:spPr>
            <a:xfrm>
              <a:off x="3704630" y="2055748"/>
              <a:ext cx="3903525" cy="675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1"/>
            <p:cNvSpPr txBox="1"/>
            <p:nvPr/>
          </p:nvSpPr>
          <p:spPr>
            <a:xfrm>
              <a:off x="3704630" y="2055748"/>
              <a:ext cx="3903525" cy="675323"/>
            </a:xfrm>
            <a:prstGeom prst="rect">
              <a:avLst/>
            </a:prstGeom>
            <a:noFill/>
            <a:ln>
              <a:noFill/>
            </a:ln>
          </p:spPr>
          <p:txBody>
            <a:bodyPr spcFirstLastPara="1" wrap="square" lIns="30475" tIns="30475" rIns="30475" bIns="30475" anchor="ctr" anchorCtr="0">
              <a:noAutofit/>
            </a:bodyPr>
            <a:lstStyle/>
            <a:p>
              <a:pPr marL="57150" marR="0" lvl="1" indent="-57150" algn="l" rtl="0">
                <a:lnSpc>
                  <a:spcPct val="90000"/>
                </a:lnSpc>
                <a:spcBef>
                  <a:spcPts val="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係員に日本厚生省認定のPCR検査陰性証明（プリント）を提出ください。係員が収集しますので戻りません。 係員は特に陰性結果の欄と検体採取時間の欄をみていますので、サイン欄については特段着目されないことが多い。（トルコの公式の医師のサイン印は医師名と病院名/診療科名/医師の証明番号がかいてあります。） </a:t>
              </a:r>
              <a:endParaRPr/>
            </a:p>
            <a:p>
              <a:pPr marL="57150" marR="0" lvl="1" indent="-57150" algn="l" rtl="0">
                <a:lnSpc>
                  <a:spcPct val="90000"/>
                </a:lnSpc>
                <a:spcBef>
                  <a:spcPts val="120"/>
                </a:spcBef>
                <a:spcAft>
                  <a:spcPts val="0"/>
                </a:spcAft>
                <a:buClr>
                  <a:schemeClr val="dk1"/>
                </a:buClr>
                <a:buSzPts val="800"/>
                <a:buFont typeface="Trebuchet MS"/>
                <a:buChar char="•"/>
              </a:pPr>
              <a:r>
                <a:rPr lang="ja-JP" sz="800" b="0" i="0" u="none" strike="noStrike" cap="none">
                  <a:solidFill>
                    <a:schemeClr val="dk1"/>
                  </a:solidFill>
                  <a:latin typeface="Trebuchet MS"/>
                  <a:ea typeface="Trebuchet MS"/>
                  <a:cs typeface="Trebuchet MS"/>
                  <a:sym typeface="Trebuchet MS"/>
                </a:rPr>
                <a:t>日本の係官ではトルコの証明書提出は必要ございません。</a:t>
              </a:r>
              <a:endParaRPr/>
            </a:p>
          </p:txBody>
        </p:sp>
      </p:grpSp>
      <p:sp>
        <p:nvSpPr>
          <p:cNvPr id="273" name="Google Shape;273;p21"/>
          <p:cNvSpPr txBox="1"/>
          <p:nvPr/>
        </p:nvSpPr>
        <p:spPr>
          <a:xfrm>
            <a:off x="150412" y="10407650"/>
            <a:ext cx="7469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a:solidFill>
                  <a:srgbClr val="FF0000"/>
                </a:solidFill>
                <a:latin typeface="Trebuchet MS"/>
                <a:ea typeface="Trebuchet MS"/>
                <a:cs typeface="Trebuchet MS"/>
                <a:sym typeface="Trebuchet MS"/>
              </a:rPr>
              <a:t>※こちらに記載の内容は実際の手続きを保証するものではなく、あくまでも弊社での手配実績に基づき、スムーズな手続きとなる可能性が高いと思われる提出方法をまとめたものになります。一アドバイスとして参考までにご利用ください。</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txBox="1"/>
          <p:nvPr/>
        </p:nvSpPr>
        <p:spPr>
          <a:xfrm>
            <a:off x="152400" y="196850"/>
            <a:ext cx="4999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4097"/>
                </a:solidFill>
                <a:latin typeface="Arial"/>
                <a:ea typeface="Arial"/>
                <a:cs typeface="Arial"/>
                <a:sym typeface="Arial"/>
              </a:rPr>
              <a:t>その他注意事項　</a:t>
            </a:r>
            <a:r>
              <a:rPr lang="ja-JP" sz="900" b="1">
                <a:solidFill>
                  <a:srgbClr val="FF0000"/>
                </a:solidFill>
                <a:latin typeface="Arial"/>
                <a:ea typeface="Arial"/>
                <a:cs typeface="Arial"/>
                <a:sym typeface="Arial"/>
              </a:rPr>
              <a:t> </a:t>
            </a:r>
            <a:r>
              <a:rPr lang="ja-JP" sz="1400" b="1">
                <a:solidFill>
                  <a:srgbClr val="FF0000"/>
                </a:solidFill>
                <a:latin typeface="Arial"/>
                <a:ea typeface="Arial"/>
                <a:cs typeface="Arial"/>
                <a:sym typeface="Arial"/>
              </a:rPr>
              <a:t>※必ずお読みください</a:t>
            </a:r>
            <a:endParaRPr sz="1400" b="1" i="0">
              <a:solidFill>
                <a:srgbClr val="004097"/>
              </a:solidFill>
              <a:latin typeface="Arial"/>
              <a:ea typeface="Arial"/>
              <a:cs typeface="Arial"/>
              <a:sym typeface="Arial"/>
            </a:endParaRPr>
          </a:p>
        </p:txBody>
      </p:sp>
      <p:sp>
        <p:nvSpPr>
          <p:cNvPr id="280" name="Google Shape;280;p22"/>
          <p:cNvSpPr txBox="1"/>
          <p:nvPr/>
        </p:nvSpPr>
        <p:spPr>
          <a:xfrm>
            <a:off x="125896" y="730250"/>
            <a:ext cx="6986220"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職員に提示を求められる場合以外、基本的にはトルコではトルコ保健省認定英語記載の陰性証明を、日本入国の際には日本国厚生労働省検疫所所定の陰性証明を提出するようご案内しております。（双方提示し、記載内容の齟齬により入国拒否等になったケースがあるため。現状日本以外への渡航の場合、大半がトルコ保健省認定英語記載の陰性証明のみ）</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・トルコ国内の各地より国内線乗り継ぎで日本に帰国される場合、２４時間以内の途中降機なしの乗り継ぎであれば、国内線出発の空港で陰性証明の提示が求められます。</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 ・現在、出入国要綱が各国により異なり、また更新頻度も激しくなっております。お客様ご自身でも必ず渡航国及び経由国の陰性証明の要綱確認をして頂いた上で、ＰＣＲ検査代行予約の申し込みをお願い致します。最終的に、お持ちの旅券（パスポート）や各証明書、査証がお客様のご渡航に有効かどうか、また渡航国が要求する事前書類準備、必要登録などの確認はお客様ご自身の責任で行っていただきます。</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・係員の判断で再検査もしくは搭乗拒否される事例も散見されております。また</a:t>
            </a:r>
            <a:r>
              <a:rPr lang="ja-JP" sz="1400" b="0" i="0">
                <a:solidFill>
                  <a:srgbClr val="000000"/>
                </a:solidFill>
                <a:latin typeface="Trebuchet MS"/>
                <a:ea typeface="Trebuchet MS"/>
                <a:cs typeface="Trebuchet MS"/>
                <a:sym typeface="Trebuchet MS"/>
              </a:rPr>
              <a:t>最終的な</a:t>
            </a:r>
            <a:r>
              <a:rPr lang="ja-JP" sz="1400">
                <a:solidFill>
                  <a:schemeClr val="dk1"/>
                </a:solidFill>
                <a:latin typeface="Trebuchet MS"/>
                <a:ea typeface="Trebuchet MS"/>
                <a:cs typeface="Trebuchet MS"/>
                <a:sym typeface="Trebuchet MS"/>
              </a:rPr>
              <a:t>搭乗・入国に関しての最終判断は、航空会社係員、入国管理官が行います。</a:t>
            </a:r>
            <a:r>
              <a:rPr lang="ja-JP" sz="1400" b="0" i="0">
                <a:solidFill>
                  <a:srgbClr val="000000"/>
                </a:solidFill>
                <a:latin typeface="Trebuchet MS"/>
                <a:ea typeface="Trebuchet MS"/>
                <a:cs typeface="Trebuchet MS"/>
                <a:sym typeface="Trebuchet MS"/>
              </a:rPr>
              <a:t>弊社はよりリアルでタイムリーな情報を収集に努め、可能性の高い方法をご案内いたしておりますが、万一</a:t>
            </a:r>
            <a:r>
              <a:rPr lang="ja-JP" sz="1400">
                <a:solidFill>
                  <a:schemeClr val="dk1"/>
                </a:solidFill>
                <a:latin typeface="Trebuchet MS"/>
                <a:ea typeface="Trebuchet MS"/>
                <a:cs typeface="Trebuchet MS"/>
                <a:sym typeface="Trebuchet MS"/>
              </a:rPr>
              <a:t>弊社の予期できない事情で不備が生じた場合、一切責任が負えませんので予めご了承ください。</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弊社手配実績のない情報で各国大使館や弊社海外支店、業務提携先への電話確認（国際電話）など、必要な調査業務に対しては別途調査料を収受しご提供することが可能です。ご希望の場合にはお問い合わせください。</a:t>
            </a:r>
            <a:endParaRPr sz="1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4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3"/>
          <p:cNvSpPr txBox="1"/>
          <p:nvPr/>
        </p:nvSpPr>
        <p:spPr>
          <a:xfrm>
            <a:off x="29626" y="284718"/>
            <a:ext cx="4999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4097"/>
                </a:solidFill>
                <a:latin typeface="Arial"/>
                <a:ea typeface="Arial"/>
                <a:cs typeface="Arial"/>
                <a:sym typeface="Arial"/>
              </a:rPr>
              <a:t>よくあるQ＆A　本当にあった事例集</a:t>
            </a:r>
            <a:endParaRPr sz="1800" b="1">
              <a:solidFill>
                <a:srgbClr val="004097"/>
              </a:solidFill>
              <a:latin typeface="Arial"/>
              <a:ea typeface="Arial"/>
              <a:cs typeface="Arial"/>
              <a:sym typeface="Arial"/>
            </a:endParaRPr>
          </a:p>
        </p:txBody>
      </p:sp>
      <p:cxnSp>
        <p:nvCxnSpPr>
          <p:cNvPr id="286" name="Google Shape;286;p23"/>
          <p:cNvCxnSpPr/>
          <p:nvPr/>
        </p:nvCxnSpPr>
        <p:spPr>
          <a:xfrm>
            <a:off x="76200" y="580521"/>
            <a:ext cx="49530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901"/>
              </a:srgbClr>
            </a:outerShdw>
          </a:effectLst>
        </p:spPr>
      </p:cxnSp>
      <p:graphicFrame>
        <p:nvGraphicFramePr>
          <p:cNvPr id="287" name="Google Shape;287;p23"/>
          <p:cNvGraphicFramePr/>
          <p:nvPr/>
        </p:nvGraphicFramePr>
        <p:xfrm>
          <a:off x="76200" y="1402791"/>
          <a:ext cx="3000000" cy="3000000"/>
        </p:xfrm>
        <a:graphic>
          <a:graphicData uri="http://schemas.openxmlformats.org/drawingml/2006/table">
            <a:tbl>
              <a:tblPr firstRow="1" bandRow="1">
                <a:noFill/>
                <a:tableStyleId>{148BEC92-C414-4820-802B-F1D2537602DF}</a:tableStyleId>
              </a:tblPr>
              <a:tblGrid>
                <a:gridCol w="7543800">
                  <a:extLst>
                    <a:ext uri="{9D8B030D-6E8A-4147-A177-3AD203B41FA5}">
                      <a16:colId xmlns:a16="http://schemas.microsoft.com/office/drawing/2014/main" val="20000"/>
                    </a:ext>
                  </a:extLst>
                </a:gridCol>
              </a:tblGrid>
              <a:tr h="425425">
                <a:tc>
                  <a:txBody>
                    <a:bodyPr/>
                    <a:lstStyle/>
                    <a:p>
                      <a:pPr marL="0" marR="0" lvl="0" indent="0" algn="l" rtl="0">
                        <a:spcBef>
                          <a:spcPts val="0"/>
                        </a:spcBef>
                        <a:spcAft>
                          <a:spcPts val="0"/>
                        </a:spcAft>
                        <a:buNone/>
                      </a:pPr>
                      <a:r>
                        <a:rPr lang="ja-JP" sz="1530"/>
                        <a:t>Q、トルコの書類と日本指定書式の記載内容に違いがあります。</a:t>
                      </a:r>
                      <a:endParaRPr/>
                    </a:p>
                  </a:txBody>
                  <a:tcPr marL="91450" marR="91450" marT="45725" marB="45725"/>
                </a:tc>
                <a:extLst>
                  <a:ext uri="{0D108BD9-81ED-4DB2-BD59-A6C34878D82A}">
                    <a16:rowId xmlns:a16="http://schemas.microsoft.com/office/drawing/2014/main" val="10000"/>
                  </a:ext>
                </a:extLst>
              </a:tr>
              <a:tr h="425425">
                <a:tc>
                  <a:txBody>
                    <a:bodyPr/>
                    <a:lstStyle/>
                    <a:p>
                      <a:pPr marL="0" marR="0" lvl="0" indent="0" algn="l" rtl="0">
                        <a:spcBef>
                          <a:spcPts val="0"/>
                        </a:spcBef>
                        <a:spcAft>
                          <a:spcPts val="0"/>
                        </a:spcAft>
                        <a:buNone/>
                      </a:pPr>
                      <a:r>
                        <a:rPr lang="ja-JP" sz="1200"/>
                        <a:t>日本フォーマットには現在、トルコの一般的な検体方法である、咽頭ぬぐいと鼻ぬぐいの混合Combined Throat And Nose Swab　のチェック欄自体がございません。そのためにやむを得ず、Nasopharyngeal SwabまたはCombined Throat And Nose Swabにチェックを入れる形で日本フォーマットを病院に準備してもらっています。それ以外は必ず書類受け取り時に確認いただき相違があった場合は速やかにご連絡ください。</a:t>
                      </a:r>
                      <a:endParaRPr/>
                    </a:p>
                  </a:txBody>
                  <a:tcPr marL="91450" marR="91450" marT="45725" marB="45725"/>
                </a:tc>
                <a:extLst>
                  <a:ext uri="{0D108BD9-81ED-4DB2-BD59-A6C34878D82A}">
                    <a16:rowId xmlns:a16="http://schemas.microsoft.com/office/drawing/2014/main" val="10001"/>
                  </a:ext>
                </a:extLst>
              </a:tr>
            </a:tbl>
          </a:graphicData>
        </a:graphic>
      </p:graphicFrame>
      <p:sp>
        <p:nvSpPr>
          <p:cNvPr id="288" name="Google Shape;288;p23"/>
          <p:cNvSpPr txBox="1"/>
          <p:nvPr/>
        </p:nvSpPr>
        <p:spPr>
          <a:xfrm>
            <a:off x="76200" y="1019703"/>
            <a:ext cx="7126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4097"/>
                </a:solidFill>
                <a:latin typeface="Arial"/>
                <a:ea typeface="Arial"/>
                <a:cs typeface="Arial"/>
                <a:sym typeface="Arial"/>
              </a:rPr>
              <a:t>よくあるQ＆A　</a:t>
            </a:r>
            <a:endParaRPr sz="1800">
              <a:solidFill>
                <a:schemeClr val="dk1"/>
              </a:solidFill>
              <a:latin typeface="Trebuchet MS"/>
              <a:ea typeface="Trebuchet MS"/>
              <a:cs typeface="Trebuchet MS"/>
              <a:sym typeface="Trebuchet MS"/>
            </a:endParaRPr>
          </a:p>
        </p:txBody>
      </p:sp>
      <p:graphicFrame>
        <p:nvGraphicFramePr>
          <p:cNvPr id="289" name="Google Shape;289;p23"/>
          <p:cNvGraphicFramePr/>
          <p:nvPr/>
        </p:nvGraphicFramePr>
        <p:xfrm>
          <a:off x="76200" y="2711450"/>
          <a:ext cx="3000000" cy="3000000"/>
        </p:xfrm>
        <a:graphic>
          <a:graphicData uri="http://schemas.openxmlformats.org/drawingml/2006/table">
            <a:tbl>
              <a:tblPr firstRow="1" bandRow="1">
                <a:noFill/>
                <a:tableStyleId>{148BEC92-C414-4820-802B-F1D2537602DF}</a:tableStyleId>
              </a:tblPr>
              <a:tblGrid>
                <a:gridCol w="7543800">
                  <a:extLst>
                    <a:ext uri="{9D8B030D-6E8A-4147-A177-3AD203B41FA5}">
                      <a16:colId xmlns:a16="http://schemas.microsoft.com/office/drawing/2014/main" val="20000"/>
                    </a:ext>
                  </a:extLst>
                </a:gridCol>
              </a:tblGrid>
              <a:tr h="425425">
                <a:tc>
                  <a:txBody>
                    <a:bodyPr/>
                    <a:lstStyle/>
                    <a:p>
                      <a:pPr marL="0" marR="0" lvl="0" indent="0" algn="l" rtl="0">
                        <a:lnSpc>
                          <a:spcPct val="100000"/>
                        </a:lnSpc>
                        <a:spcBef>
                          <a:spcPts val="0"/>
                        </a:spcBef>
                        <a:spcAft>
                          <a:spcPts val="0"/>
                        </a:spcAft>
                        <a:buClr>
                          <a:schemeClr val="dk1"/>
                        </a:buClr>
                        <a:buSzPts val="1530"/>
                        <a:buFont typeface="Trebuchet MS"/>
                        <a:buNone/>
                      </a:pPr>
                      <a:r>
                        <a:rPr lang="ja-JP" sz="1530"/>
                        <a:t>Q、申し込みをしましたが予約確定の連絡が来ません。</a:t>
                      </a:r>
                      <a:endParaRPr/>
                    </a:p>
                  </a:txBody>
                  <a:tcPr marL="91450" marR="91450" marT="45725" marB="45725"/>
                </a:tc>
                <a:extLst>
                  <a:ext uri="{0D108BD9-81ED-4DB2-BD59-A6C34878D82A}">
                    <a16:rowId xmlns:a16="http://schemas.microsoft.com/office/drawing/2014/main" val="10000"/>
                  </a:ext>
                </a:extLst>
              </a:tr>
              <a:tr h="425425">
                <a:tc>
                  <a:txBody>
                    <a:bodyPr/>
                    <a:lstStyle/>
                    <a:p>
                      <a:pPr marL="0" marR="0" lvl="0" indent="0" algn="l" rtl="0">
                        <a:lnSpc>
                          <a:spcPct val="100000"/>
                        </a:lnSpc>
                        <a:spcBef>
                          <a:spcPts val="0"/>
                        </a:spcBef>
                        <a:spcAft>
                          <a:spcPts val="0"/>
                        </a:spcAft>
                        <a:buClr>
                          <a:schemeClr val="dk1"/>
                        </a:buClr>
                        <a:buSzPts val="1200"/>
                        <a:buFont typeface="Roboto"/>
                        <a:buNone/>
                      </a:pPr>
                      <a:r>
                        <a:rPr lang="ja-JP" sz="1200">
                          <a:latin typeface="Roboto"/>
                          <a:ea typeface="Roboto"/>
                          <a:cs typeface="Roboto"/>
                          <a:sym typeface="Roboto"/>
                        </a:rPr>
                        <a:t>お申し込み後３営</a:t>
                      </a:r>
                      <a:r>
                        <a:rPr lang="ja-JP" sz="1200">
                          <a:solidFill>
                            <a:srgbClr val="202124"/>
                          </a:solidFill>
                          <a:latin typeface="Roboto"/>
                          <a:ea typeface="Roboto"/>
                          <a:cs typeface="Roboto"/>
                          <a:sym typeface="Roboto"/>
                        </a:rPr>
                        <a:t>業日以内に予約可否のご連絡をいたします。</a:t>
                      </a:r>
                      <a:r>
                        <a:rPr lang="ja-JP" sz="1200">
                          <a:solidFill>
                            <a:srgbClr val="000000"/>
                          </a:solidFill>
                          <a:latin typeface="Calibri"/>
                          <a:ea typeface="Calibri"/>
                          <a:cs typeface="Calibri"/>
                          <a:sym typeface="Calibri"/>
                        </a:rPr>
                        <a:t>陰性証明が出国前</a:t>
                      </a:r>
                      <a:r>
                        <a:rPr lang="ja-JP" sz="1200" b="0" i="0">
                          <a:solidFill>
                            <a:srgbClr val="000000"/>
                          </a:solidFill>
                          <a:latin typeface="Calibri"/>
                          <a:ea typeface="Calibri"/>
                          <a:cs typeface="Calibri"/>
                          <a:sym typeface="Calibri"/>
                        </a:rPr>
                        <a:t>72時間前以内指定の性質上、申込順ではなく、直近のフライト予約また予期せぬトラブルで再検査が必要なお客様より順次対応を行っております。</a:t>
                      </a:r>
                      <a:r>
                        <a:rPr lang="ja-JP" sz="1200">
                          <a:latin typeface="Trebuchet MS"/>
                          <a:ea typeface="Trebuchet MS"/>
                          <a:cs typeface="Trebuchet MS"/>
                          <a:sym typeface="Trebuchet MS"/>
                        </a:rPr>
                        <a:t>お申し込み後72時間以内の検査をご希望される予約の場合は</a:t>
                      </a:r>
                      <a:r>
                        <a:rPr lang="ja-JP" sz="1200" b="0" i="0">
                          <a:latin typeface="Trebuchet MS"/>
                          <a:ea typeface="Trebuchet MS"/>
                          <a:cs typeface="Trebuchet MS"/>
                          <a:sym typeface="Trebuchet MS"/>
                        </a:rPr>
                        <a:t>フォームをご入力後、電話連絡も併せてお願い致します。(0531 780 2693)</a:t>
                      </a:r>
                      <a:endParaRPr sz="12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90" name="Google Shape;290;p23"/>
          <p:cNvGraphicFramePr/>
          <p:nvPr/>
        </p:nvGraphicFramePr>
        <p:xfrm>
          <a:off x="76200" y="4006850"/>
          <a:ext cx="3000000" cy="3000000"/>
        </p:xfrm>
        <a:graphic>
          <a:graphicData uri="http://schemas.openxmlformats.org/drawingml/2006/table">
            <a:tbl>
              <a:tblPr firstRow="1" bandRow="1">
                <a:noFill/>
                <a:tableStyleId>{148BEC92-C414-4820-802B-F1D2537602DF}</a:tableStyleId>
              </a:tblPr>
              <a:tblGrid>
                <a:gridCol w="7543800">
                  <a:extLst>
                    <a:ext uri="{9D8B030D-6E8A-4147-A177-3AD203B41FA5}">
                      <a16:colId xmlns:a16="http://schemas.microsoft.com/office/drawing/2014/main" val="20000"/>
                    </a:ext>
                  </a:extLst>
                </a:gridCol>
              </a:tblGrid>
              <a:tr h="425425">
                <a:tc>
                  <a:txBody>
                    <a:bodyPr/>
                    <a:lstStyle/>
                    <a:p>
                      <a:pPr marL="0" marR="0" lvl="0" indent="0" algn="l" rtl="0">
                        <a:lnSpc>
                          <a:spcPct val="100000"/>
                        </a:lnSpc>
                        <a:spcBef>
                          <a:spcPts val="0"/>
                        </a:spcBef>
                        <a:spcAft>
                          <a:spcPts val="0"/>
                        </a:spcAft>
                        <a:buClr>
                          <a:schemeClr val="dk1"/>
                        </a:buClr>
                        <a:buSzPts val="1530"/>
                        <a:buFont typeface="Trebuchet MS"/>
                        <a:buNone/>
                      </a:pPr>
                      <a:r>
                        <a:rPr lang="ja-JP" sz="1530"/>
                        <a:t>Q、検体を行いましたがまだ結果が届きません。</a:t>
                      </a:r>
                      <a:endParaRPr/>
                    </a:p>
                  </a:txBody>
                  <a:tcPr marL="91450" marR="91450" marT="45725" marB="45725"/>
                </a:tc>
                <a:extLst>
                  <a:ext uri="{0D108BD9-81ED-4DB2-BD59-A6C34878D82A}">
                    <a16:rowId xmlns:a16="http://schemas.microsoft.com/office/drawing/2014/main" val="10000"/>
                  </a:ext>
                </a:extLst>
              </a:tr>
              <a:tr h="425425">
                <a:tc>
                  <a:txBody>
                    <a:bodyPr/>
                    <a:lstStyle/>
                    <a:p>
                      <a:pPr marL="0" marR="0" lvl="0" indent="0" algn="l" rtl="0">
                        <a:spcBef>
                          <a:spcPts val="0"/>
                        </a:spcBef>
                        <a:spcAft>
                          <a:spcPts val="0"/>
                        </a:spcAft>
                        <a:buNone/>
                      </a:pPr>
                      <a:r>
                        <a:rPr lang="ja-JP" sz="1200"/>
                        <a:t>PCR検査予約代行のサービスの流れ（申込から受領まで）をご確認ください。検体後６～２４時間を目安に結果が出ますが、この時発行されるのはトルコ政府指定の書式のみです。結果判明後急ぎ日本側書類の作成を行っております。大方、検体後２４時間以内にお渡しできておりますが、感染者急増やワクチン未接種者の国内での都市間旅行やイベント参加でのPCR陰性証明義務化による理由で需要の多い日はさらに時間を要するケースもございます。</a:t>
                      </a:r>
                      <a:endParaRPr/>
                    </a:p>
                  </a:txBody>
                  <a:tcPr marL="91450" marR="91450" marT="45725" marB="45725"/>
                </a:tc>
                <a:extLst>
                  <a:ext uri="{0D108BD9-81ED-4DB2-BD59-A6C34878D82A}">
                    <a16:rowId xmlns:a16="http://schemas.microsoft.com/office/drawing/2014/main" val="10001"/>
                  </a:ext>
                </a:extLst>
              </a:tr>
            </a:tbl>
          </a:graphicData>
        </a:graphic>
      </p:graphicFrame>
      <p:sp>
        <p:nvSpPr>
          <p:cNvPr id="291" name="Google Shape;291;p23"/>
          <p:cNvSpPr txBox="1"/>
          <p:nvPr/>
        </p:nvSpPr>
        <p:spPr>
          <a:xfrm>
            <a:off x="79322" y="5388610"/>
            <a:ext cx="7126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4097"/>
                </a:solidFill>
                <a:latin typeface="Arial"/>
                <a:ea typeface="Arial"/>
                <a:cs typeface="Arial"/>
                <a:sym typeface="Arial"/>
              </a:rPr>
              <a:t>本当にあった事例集</a:t>
            </a:r>
            <a:endParaRPr sz="1800">
              <a:solidFill>
                <a:schemeClr val="dk1"/>
              </a:solidFill>
              <a:latin typeface="Trebuchet MS"/>
              <a:ea typeface="Trebuchet MS"/>
              <a:cs typeface="Trebuchet MS"/>
              <a:sym typeface="Trebuchet MS"/>
            </a:endParaRPr>
          </a:p>
        </p:txBody>
      </p:sp>
      <p:graphicFrame>
        <p:nvGraphicFramePr>
          <p:cNvPr id="292" name="Google Shape;292;p23"/>
          <p:cNvGraphicFramePr/>
          <p:nvPr/>
        </p:nvGraphicFramePr>
        <p:xfrm>
          <a:off x="76200" y="5840785"/>
          <a:ext cx="3000000" cy="3000000"/>
        </p:xfrm>
        <a:graphic>
          <a:graphicData uri="http://schemas.openxmlformats.org/drawingml/2006/table">
            <a:tbl>
              <a:tblPr firstRow="1" bandRow="1">
                <a:noFill/>
                <a:tableStyleId>{4232E402-52F7-4F81-94FA-89946E9B68C5}</a:tableStyleId>
              </a:tblPr>
              <a:tblGrid>
                <a:gridCol w="75438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ja-JP" sz="1200" b="0" i="0">
                          <a:solidFill>
                            <a:srgbClr val="201F1E"/>
                          </a:solidFill>
                          <a:latin typeface="Trebuchet MS"/>
                          <a:ea typeface="Trebuchet MS"/>
                          <a:cs typeface="Trebuchet MS"/>
                          <a:sym typeface="Trebuchet MS"/>
                        </a:rPr>
                        <a:t>トルコ発カタール航空利用。当日手続き担当職員の判断で個人情報をチェックしたのち（特にトルコ国外からのトルコ短期滞在者を対象に）必要と思われた場合抜き打ちの再検査の要請をしてる情報。用意していた書類に不備がなくても空港で再検査を求められたケース。</a:t>
                      </a:r>
                      <a:endParaRPr sz="1200">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ファセット">
  <a:themeElements>
    <a:clrScheme name="ファセット">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4695</Words>
  <Application>Microsoft Office PowerPoint</Application>
  <PresentationFormat>Custom</PresentationFormat>
  <Paragraphs>156</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Trebuchet MS</vt:lpstr>
      <vt:lpstr>Meiryo</vt:lpstr>
      <vt:lpstr>Arial</vt:lpstr>
      <vt:lpstr>Noto Sans Symbols</vt:lpstr>
      <vt:lpstr>Roboto</vt:lpstr>
      <vt:lpstr>Calibri</vt:lpstr>
      <vt:lpstr>Arial</vt:lpstr>
      <vt:lpstr>ファセット</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Taiki TAKASHIMA</dc:creator>
  <cp:lastModifiedBy>HIS OFFICE</cp:lastModifiedBy>
  <cp:revision>1</cp:revision>
  <dcterms:modified xsi:type="dcterms:W3CDTF">2022-07-20T15:35:56Z</dcterms:modified>
</cp:coreProperties>
</file>